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0" r:id="rId6"/>
    <p:sldId id="303" r:id="rId7"/>
    <p:sldId id="269" r:id="rId8"/>
    <p:sldId id="278" r:id="rId9"/>
    <p:sldId id="271" r:id="rId10"/>
    <p:sldId id="788" r:id="rId11"/>
    <p:sldId id="272" r:id="rId12"/>
    <p:sldId id="276" r:id="rId13"/>
    <p:sldId id="283" r:id="rId14"/>
    <p:sldId id="295" r:id="rId15"/>
    <p:sldId id="297" r:id="rId16"/>
    <p:sldId id="298" r:id="rId17"/>
    <p:sldId id="287" r:id="rId18"/>
    <p:sldId id="290" r:id="rId19"/>
    <p:sldId id="299" r:id="rId20"/>
    <p:sldId id="300" r:id="rId21"/>
    <p:sldId id="301" r:id="rId22"/>
    <p:sldId id="302" r:id="rId23"/>
    <p:sldId id="289" r:id="rId24"/>
    <p:sldId id="789" r:id="rId25"/>
    <p:sldId id="787" r:id="rId26"/>
    <p:sldId id="268" r:id="rId27"/>
  </p:sldIdLst>
  <p:sldSz cx="12192000" cy="6858000"/>
  <p:notesSz cx="6954838" cy="9236075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0805E-BE1B-4904-95A1-F395276D23C6}" v="643" dt="2019-09-04T17:30:57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ACE Helen" userId="3d0a9527-eb6f-4f32-93bd-d809e7d4ddfe" providerId="ADAL" clId="{3790805E-BE1B-4904-95A1-F395276D23C6}"/>
    <pc:docChg chg="undo custSel addSld delSld modSld sldOrd">
      <pc:chgData name="WALLACE Helen" userId="3d0a9527-eb6f-4f32-93bd-d809e7d4ddfe" providerId="ADAL" clId="{3790805E-BE1B-4904-95A1-F395276D23C6}" dt="2019-09-04T17:31:01.471" v="2356" actId="108"/>
      <pc:docMkLst>
        <pc:docMk/>
      </pc:docMkLst>
      <pc:sldChg chg="addSp modSp">
        <pc:chgData name="WALLACE Helen" userId="3d0a9527-eb6f-4f32-93bd-d809e7d4ddfe" providerId="ADAL" clId="{3790805E-BE1B-4904-95A1-F395276D23C6}" dt="2019-09-03T19:08:21.511" v="1343" actId="14100"/>
        <pc:sldMkLst>
          <pc:docMk/>
          <pc:sldMk cId="3523241934" sldId="256"/>
        </pc:sldMkLst>
        <pc:spChg chg="mod">
          <ac:chgData name="WALLACE Helen" userId="3d0a9527-eb6f-4f32-93bd-d809e7d4ddfe" providerId="ADAL" clId="{3790805E-BE1B-4904-95A1-F395276D23C6}" dt="2019-08-28T16:13:41.248" v="0"/>
          <ac:spMkLst>
            <pc:docMk/>
            <pc:sldMk cId="3523241934" sldId="256"/>
            <ac:spMk id="2" creationId="{66B232FF-3DAE-4876-A975-6C2216730380}"/>
          </ac:spMkLst>
        </pc:spChg>
        <pc:spChg chg="mod">
          <ac:chgData name="WALLACE Helen" userId="3d0a9527-eb6f-4f32-93bd-d809e7d4ddfe" providerId="ADAL" clId="{3790805E-BE1B-4904-95A1-F395276D23C6}" dt="2019-08-28T16:13:47.135" v="13" actId="20577"/>
          <ac:spMkLst>
            <pc:docMk/>
            <pc:sldMk cId="3523241934" sldId="256"/>
            <ac:spMk id="3" creationId="{037D1ED6-8D76-46E3-AFFA-0F6324E08DD1}"/>
          </ac:spMkLst>
        </pc:spChg>
        <pc:picChg chg="add mod">
          <ac:chgData name="WALLACE Helen" userId="3d0a9527-eb6f-4f32-93bd-d809e7d4ddfe" providerId="ADAL" clId="{3790805E-BE1B-4904-95A1-F395276D23C6}" dt="2019-09-03T19:08:21.511" v="1343" actId="14100"/>
          <ac:picMkLst>
            <pc:docMk/>
            <pc:sldMk cId="3523241934" sldId="256"/>
            <ac:picMk id="5" creationId="{31907FC9-3365-4DD8-8059-E31045DBF92D}"/>
          </ac:picMkLst>
        </pc:picChg>
      </pc:sldChg>
      <pc:sldChg chg="del">
        <pc:chgData name="WALLACE Helen" userId="3d0a9527-eb6f-4f32-93bd-d809e7d4ddfe" providerId="ADAL" clId="{3790805E-BE1B-4904-95A1-F395276D23C6}" dt="2019-09-04T07:21:49.604" v="1655" actId="2696"/>
        <pc:sldMkLst>
          <pc:docMk/>
          <pc:sldMk cId="3758635908" sldId="259"/>
        </pc:sldMkLst>
      </pc:sldChg>
      <pc:sldChg chg="del">
        <pc:chgData name="WALLACE Helen" userId="3d0a9527-eb6f-4f32-93bd-d809e7d4ddfe" providerId="ADAL" clId="{3790805E-BE1B-4904-95A1-F395276D23C6}" dt="2019-09-04T07:21:49.622" v="1656" actId="2696"/>
        <pc:sldMkLst>
          <pc:docMk/>
          <pc:sldMk cId="3180415636" sldId="260"/>
        </pc:sldMkLst>
      </pc:sldChg>
      <pc:sldChg chg="del">
        <pc:chgData name="WALLACE Helen" userId="3d0a9527-eb6f-4f32-93bd-d809e7d4ddfe" providerId="ADAL" clId="{3790805E-BE1B-4904-95A1-F395276D23C6}" dt="2019-09-04T07:21:49.641" v="1657" actId="2696"/>
        <pc:sldMkLst>
          <pc:docMk/>
          <pc:sldMk cId="134034268" sldId="261"/>
        </pc:sldMkLst>
      </pc:sldChg>
      <pc:sldChg chg="modSp del">
        <pc:chgData name="WALLACE Helen" userId="3d0a9527-eb6f-4f32-93bd-d809e7d4ddfe" providerId="ADAL" clId="{3790805E-BE1B-4904-95A1-F395276D23C6}" dt="2019-09-04T07:21:49.666" v="1658" actId="2696"/>
        <pc:sldMkLst>
          <pc:docMk/>
          <pc:sldMk cId="1122221397" sldId="267"/>
        </pc:sldMkLst>
        <pc:spChg chg="mod">
          <ac:chgData name="WALLACE Helen" userId="3d0a9527-eb6f-4f32-93bd-d809e7d4ddfe" providerId="ADAL" clId="{3790805E-BE1B-4904-95A1-F395276D23C6}" dt="2019-08-29T15:46:41.491" v="754" actId="1076"/>
          <ac:spMkLst>
            <pc:docMk/>
            <pc:sldMk cId="1122221397" sldId="267"/>
            <ac:spMk id="13" creationId="{B63AB1EA-C383-4142-BA4C-28D3DA6270AA}"/>
          </ac:spMkLst>
        </pc:spChg>
      </pc:sldChg>
      <pc:sldChg chg="addSp delSp modSp ord delAnim modAnim">
        <pc:chgData name="WALLACE Helen" userId="3d0a9527-eb6f-4f32-93bd-d809e7d4ddfe" providerId="ADAL" clId="{3790805E-BE1B-4904-95A1-F395276D23C6}" dt="2019-09-04T07:21:40.371" v="1652" actId="20577"/>
        <pc:sldMkLst>
          <pc:docMk/>
          <pc:sldMk cId="423242049" sldId="268"/>
        </pc:sldMkLst>
        <pc:spChg chg="mod">
          <ac:chgData name="WALLACE Helen" userId="3d0a9527-eb6f-4f32-93bd-d809e7d4ddfe" providerId="ADAL" clId="{3790805E-BE1B-4904-95A1-F395276D23C6}" dt="2019-08-29T15:52:01.479" v="992" actId="14100"/>
          <ac:spMkLst>
            <pc:docMk/>
            <pc:sldMk cId="423242049" sldId="268"/>
            <ac:spMk id="7" creationId="{3E708EE0-CB86-45B2-B602-2883CDF4B203}"/>
          </ac:spMkLst>
        </pc:spChg>
        <pc:spChg chg="mod">
          <ac:chgData name="WALLACE Helen" userId="3d0a9527-eb6f-4f32-93bd-d809e7d4ddfe" providerId="ADAL" clId="{3790805E-BE1B-4904-95A1-F395276D23C6}" dt="2019-08-29T15:46:59.096" v="786" actId="20577"/>
          <ac:spMkLst>
            <pc:docMk/>
            <pc:sldMk cId="423242049" sldId="268"/>
            <ac:spMk id="8" creationId="{DB99B044-FA58-4E97-A30E-1AB3B658980E}"/>
          </ac:spMkLst>
        </pc:spChg>
        <pc:spChg chg="mod">
          <ac:chgData name="WALLACE Helen" userId="3d0a9527-eb6f-4f32-93bd-d809e7d4ddfe" providerId="ADAL" clId="{3790805E-BE1B-4904-95A1-F395276D23C6}" dt="2019-09-04T07:21:40.371" v="1652" actId="20577"/>
          <ac:spMkLst>
            <pc:docMk/>
            <pc:sldMk cId="423242049" sldId="268"/>
            <ac:spMk id="18" creationId="{89C6D116-B73B-4CAF-AD68-37BDF42E00FD}"/>
          </ac:spMkLst>
        </pc:spChg>
        <pc:spChg chg="mod">
          <ac:chgData name="WALLACE Helen" userId="3d0a9527-eb6f-4f32-93bd-d809e7d4ddfe" providerId="ADAL" clId="{3790805E-BE1B-4904-95A1-F395276D23C6}" dt="2019-08-29T15:47:12.023" v="805" actId="20577"/>
          <ac:spMkLst>
            <pc:docMk/>
            <pc:sldMk cId="423242049" sldId="268"/>
            <ac:spMk id="26" creationId="{1D2C5D64-479E-44D9-85C7-566C1BDB1EA2}"/>
          </ac:spMkLst>
        </pc:spChg>
        <pc:grpChg chg="del">
          <ac:chgData name="WALLACE Helen" userId="3d0a9527-eb6f-4f32-93bd-d809e7d4ddfe" providerId="ADAL" clId="{3790805E-BE1B-4904-95A1-F395276D23C6}" dt="2019-08-29T15:47:01.376" v="787" actId="478"/>
          <ac:grpSpMkLst>
            <pc:docMk/>
            <pc:sldMk cId="423242049" sldId="268"/>
            <ac:grpSpMk id="9" creationId="{00D9B57C-6D40-4152-8F3F-CCC905F0A9BD}"/>
          </ac:grpSpMkLst>
        </pc:grpChg>
        <pc:grpChg chg="mod">
          <ac:chgData name="WALLACE Helen" userId="3d0a9527-eb6f-4f32-93bd-d809e7d4ddfe" providerId="ADAL" clId="{3790805E-BE1B-4904-95A1-F395276D23C6}" dt="2019-09-04T07:20:54.459" v="1639" actId="1076"/>
          <ac:grpSpMkLst>
            <pc:docMk/>
            <pc:sldMk cId="423242049" sldId="268"/>
            <ac:grpSpMk id="13" creationId="{64BA3009-B687-4CF6-BB05-A117FA72E3D4}"/>
          </ac:grpSpMkLst>
        </pc:grpChg>
        <pc:grpChg chg="add mod">
          <ac:chgData name="WALLACE Helen" userId="3d0a9527-eb6f-4f32-93bd-d809e7d4ddfe" providerId="ADAL" clId="{3790805E-BE1B-4904-95A1-F395276D23C6}" dt="2019-09-04T07:21:01.708" v="1641" actId="1076"/>
          <ac:grpSpMkLst>
            <pc:docMk/>
            <pc:sldMk cId="423242049" sldId="268"/>
            <ac:grpSpMk id="17" creationId="{BE11416E-537D-4FA9-A1E0-2E184484B77B}"/>
          </ac:grpSpMkLst>
        </pc:grpChg>
        <pc:grpChg chg="mod">
          <ac:chgData name="WALLACE Helen" userId="3d0a9527-eb6f-4f32-93bd-d809e7d4ddfe" providerId="ADAL" clId="{3790805E-BE1B-4904-95A1-F395276D23C6}" dt="2019-09-04T07:20:49.629" v="1638" actId="1076"/>
          <ac:grpSpMkLst>
            <pc:docMk/>
            <pc:sldMk cId="423242049" sldId="268"/>
            <ac:grpSpMk id="25" creationId="{E57B5D36-3662-44E1-B446-23FF974D62BC}"/>
          </ac:grpSpMkLst>
        </pc:grpChg>
        <pc:grpChg chg="del">
          <ac:chgData name="WALLACE Helen" userId="3d0a9527-eb6f-4f32-93bd-d809e7d4ddfe" providerId="ADAL" clId="{3790805E-BE1B-4904-95A1-F395276D23C6}" dt="2019-08-29T15:51:40.807" v="985" actId="478"/>
          <ac:grpSpMkLst>
            <pc:docMk/>
            <pc:sldMk cId="423242049" sldId="268"/>
            <ac:grpSpMk id="29" creationId="{2853B2CF-7053-4B41-9A73-8DC6BB5CCB41}"/>
          </ac:grpSpMkLst>
        </pc:grpChg>
        <pc:picChg chg="add">
          <ac:chgData name="WALLACE Helen" userId="3d0a9527-eb6f-4f32-93bd-d809e7d4ddfe" providerId="ADAL" clId="{3790805E-BE1B-4904-95A1-F395276D23C6}" dt="2019-09-04T07:20:44.727" v="1637"/>
          <ac:picMkLst>
            <pc:docMk/>
            <pc:sldMk cId="423242049" sldId="268"/>
            <ac:picMk id="16" creationId="{D3F30448-1C9A-47C0-A431-8E5C89A64FCE}"/>
          </ac:picMkLst>
        </pc:picChg>
      </pc:sldChg>
      <pc:sldChg chg="modSp ord">
        <pc:chgData name="WALLACE Helen" userId="3d0a9527-eb6f-4f32-93bd-d809e7d4ddfe" providerId="ADAL" clId="{3790805E-BE1B-4904-95A1-F395276D23C6}" dt="2019-08-30T15:45:10.555" v="1045" actId="313"/>
        <pc:sldMkLst>
          <pc:docMk/>
          <pc:sldMk cId="547016624" sldId="269"/>
        </pc:sldMkLst>
        <pc:spChg chg="mod">
          <ac:chgData name="WALLACE Helen" userId="3d0a9527-eb6f-4f32-93bd-d809e7d4ddfe" providerId="ADAL" clId="{3790805E-BE1B-4904-95A1-F395276D23C6}" dt="2019-08-30T15:45:10.555" v="1045" actId="313"/>
          <ac:spMkLst>
            <pc:docMk/>
            <pc:sldMk cId="547016624" sldId="269"/>
            <ac:spMk id="5" creationId="{1344998B-903A-48C2-A68E-06FF9C3CBA60}"/>
          </ac:spMkLst>
        </pc:spChg>
      </pc:sldChg>
      <pc:sldChg chg="addSp modSp">
        <pc:chgData name="WALLACE Helen" userId="3d0a9527-eb6f-4f32-93bd-d809e7d4ddfe" providerId="ADAL" clId="{3790805E-BE1B-4904-95A1-F395276D23C6}" dt="2019-08-28T16:32:54.446" v="426" actId="1076"/>
        <pc:sldMkLst>
          <pc:docMk/>
          <pc:sldMk cId="2222184397" sldId="271"/>
        </pc:sldMkLst>
        <pc:picChg chg="add mod">
          <ac:chgData name="WALLACE Helen" userId="3d0a9527-eb6f-4f32-93bd-d809e7d4ddfe" providerId="ADAL" clId="{3790805E-BE1B-4904-95A1-F395276D23C6}" dt="2019-08-28T16:32:54.446" v="426" actId="1076"/>
          <ac:picMkLst>
            <pc:docMk/>
            <pc:sldMk cId="2222184397" sldId="271"/>
            <ac:picMk id="1026" creationId="{4E1EA7F0-26B2-46F2-9595-27B5F95D02F2}"/>
          </ac:picMkLst>
        </pc:picChg>
      </pc:sldChg>
      <pc:sldChg chg="addSp delSp modSp">
        <pc:chgData name="WALLACE Helen" userId="3d0a9527-eb6f-4f32-93bd-d809e7d4ddfe" providerId="ADAL" clId="{3790805E-BE1B-4904-95A1-F395276D23C6}" dt="2019-08-28T16:42:40.002" v="525" actId="403"/>
        <pc:sldMkLst>
          <pc:docMk/>
          <pc:sldMk cId="2926077201" sldId="272"/>
        </pc:sldMkLst>
        <pc:spChg chg="add mod">
          <ac:chgData name="WALLACE Helen" userId="3d0a9527-eb6f-4f32-93bd-d809e7d4ddfe" providerId="ADAL" clId="{3790805E-BE1B-4904-95A1-F395276D23C6}" dt="2019-08-28T16:42:19.047" v="520" actId="1076"/>
          <ac:spMkLst>
            <pc:docMk/>
            <pc:sldMk cId="2926077201" sldId="272"/>
            <ac:spMk id="2" creationId="{4C3129FE-B651-4EF5-A927-91A5AA957021}"/>
          </ac:spMkLst>
        </pc:spChg>
        <pc:spChg chg="add mod">
          <ac:chgData name="WALLACE Helen" userId="3d0a9527-eb6f-4f32-93bd-d809e7d4ddfe" providerId="ADAL" clId="{3790805E-BE1B-4904-95A1-F395276D23C6}" dt="2019-08-28T16:42:16.116" v="519" actId="1076"/>
          <ac:spMkLst>
            <pc:docMk/>
            <pc:sldMk cId="2926077201" sldId="272"/>
            <ac:spMk id="3" creationId="{D1C85607-C29F-4280-BF81-9912B7E8A1B7}"/>
          </ac:spMkLst>
        </pc:spChg>
        <pc:spChg chg="add mod">
          <ac:chgData name="WALLACE Helen" userId="3d0a9527-eb6f-4f32-93bd-d809e7d4ddfe" providerId="ADAL" clId="{3790805E-BE1B-4904-95A1-F395276D23C6}" dt="2019-08-28T16:42:40.002" v="525" actId="403"/>
          <ac:spMkLst>
            <pc:docMk/>
            <pc:sldMk cId="2926077201" sldId="272"/>
            <ac:spMk id="4" creationId="{F8AD4D67-6CEE-4A77-A028-F54E9D5BE42D}"/>
          </ac:spMkLst>
        </pc:spChg>
        <pc:spChg chg="add mod">
          <ac:chgData name="WALLACE Helen" userId="3d0a9527-eb6f-4f32-93bd-d809e7d4ddfe" providerId="ADAL" clId="{3790805E-BE1B-4904-95A1-F395276D23C6}" dt="2019-08-28T16:36:45.363" v="454"/>
          <ac:spMkLst>
            <pc:docMk/>
            <pc:sldMk cId="2926077201" sldId="272"/>
            <ac:spMk id="5" creationId="{098D9D61-9E80-482D-9044-401F8B64C8A7}"/>
          </ac:spMkLst>
        </pc:spChg>
        <pc:spChg chg="del">
          <ac:chgData name="WALLACE Helen" userId="3d0a9527-eb6f-4f32-93bd-d809e7d4ddfe" providerId="ADAL" clId="{3790805E-BE1B-4904-95A1-F395276D23C6}" dt="2019-08-28T16:36:45.363" v="454"/>
          <ac:spMkLst>
            <pc:docMk/>
            <pc:sldMk cId="2926077201" sldId="272"/>
            <ac:spMk id="18" creationId="{3314DF99-4A2F-4035-B3A7-590AA460A0F3}"/>
          </ac:spMkLst>
        </pc:spChg>
        <pc:spChg chg="del">
          <ac:chgData name="WALLACE Helen" userId="3d0a9527-eb6f-4f32-93bd-d809e7d4ddfe" providerId="ADAL" clId="{3790805E-BE1B-4904-95A1-F395276D23C6}" dt="2019-08-28T16:36:45.363" v="454"/>
          <ac:spMkLst>
            <pc:docMk/>
            <pc:sldMk cId="2926077201" sldId="272"/>
            <ac:spMk id="19" creationId="{E023EAEE-7C9F-431E-93FD-24550ACA9AE0}"/>
          </ac:spMkLst>
        </pc:spChg>
        <pc:spChg chg="add del mod">
          <ac:chgData name="WALLACE Helen" userId="3d0a9527-eb6f-4f32-93bd-d809e7d4ddfe" providerId="ADAL" clId="{3790805E-BE1B-4904-95A1-F395276D23C6}" dt="2019-08-28T16:36:45.363" v="454"/>
          <ac:spMkLst>
            <pc:docMk/>
            <pc:sldMk cId="2926077201" sldId="272"/>
            <ac:spMk id="20" creationId="{A7094DBD-784E-4FBD-9C18-4B162D2927D0}"/>
          </ac:spMkLst>
        </pc:spChg>
        <pc:spChg chg="del">
          <ac:chgData name="WALLACE Helen" userId="3d0a9527-eb6f-4f32-93bd-d809e7d4ddfe" providerId="ADAL" clId="{3790805E-BE1B-4904-95A1-F395276D23C6}" dt="2019-08-28T16:36:45.363" v="454"/>
          <ac:spMkLst>
            <pc:docMk/>
            <pc:sldMk cId="2926077201" sldId="272"/>
            <ac:spMk id="21" creationId="{17A8E8D8-7188-4322-B1DB-A70FD5ECAC47}"/>
          </ac:spMkLst>
        </pc:spChg>
        <pc:picChg chg="add del mod">
          <ac:chgData name="WALLACE Helen" userId="3d0a9527-eb6f-4f32-93bd-d809e7d4ddfe" providerId="ADAL" clId="{3790805E-BE1B-4904-95A1-F395276D23C6}" dt="2019-08-28T16:36:51.702" v="455" actId="1076"/>
          <ac:picMkLst>
            <pc:docMk/>
            <pc:sldMk cId="2926077201" sldId="272"/>
            <ac:picMk id="2050" creationId="{A740828B-BDD2-4997-968B-71078CC48E63}"/>
          </ac:picMkLst>
        </pc:picChg>
      </pc:sldChg>
      <pc:sldChg chg="del">
        <pc:chgData name="WALLACE Helen" userId="3d0a9527-eb6f-4f32-93bd-d809e7d4ddfe" providerId="ADAL" clId="{3790805E-BE1B-4904-95A1-F395276D23C6}" dt="2019-09-04T07:21:49.682" v="1659" actId="2696"/>
        <pc:sldMkLst>
          <pc:docMk/>
          <pc:sldMk cId="3831444378" sldId="273"/>
        </pc:sldMkLst>
      </pc:sldChg>
      <pc:sldChg chg="del">
        <pc:chgData name="WALLACE Helen" userId="3d0a9527-eb6f-4f32-93bd-d809e7d4ddfe" providerId="ADAL" clId="{3790805E-BE1B-4904-95A1-F395276D23C6}" dt="2019-09-04T07:21:49.577" v="1653" actId="2696"/>
        <pc:sldMkLst>
          <pc:docMk/>
          <pc:sldMk cId="1859257178" sldId="274"/>
        </pc:sldMkLst>
      </pc:sldChg>
      <pc:sldChg chg="del">
        <pc:chgData name="WALLACE Helen" userId="3d0a9527-eb6f-4f32-93bd-d809e7d4ddfe" providerId="ADAL" clId="{3790805E-BE1B-4904-95A1-F395276D23C6}" dt="2019-09-04T07:21:49.695" v="1660" actId="2696"/>
        <pc:sldMkLst>
          <pc:docMk/>
          <pc:sldMk cId="971168847" sldId="275"/>
        </pc:sldMkLst>
      </pc:sldChg>
      <pc:sldChg chg="addSp delSp modSp">
        <pc:chgData name="WALLACE Helen" userId="3d0a9527-eb6f-4f32-93bd-d809e7d4ddfe" providerId="ADAL" clId="{3790805E-BE1B-4904-95A1-F395276D23C6}" dt="2019-09-03T19:03:10.121" v="1339" actId="14100"/>
        <pc:sldMkLst>
          <pc:docMk/>
          <pc:sldMk cId="2234064524" sldId="276"/>
        </pc:sldMkLst>
        <pc:spChg chg="del">
          <ac:chgData name="WALLACE Helen" userId="3d0a9527-eb6f-4f32-93bd-d809e7d4ddfe" providerId="ADAL" clId="{3790805E-BE1B-4904-95A1-F395276D23C6}" dt="2019-08-28T16:43:01.817" v="526"/>
          <ac:spMkLst>
            <pc:docMk/>
            <pc:sldMk cId="2234064524" sldId="276"/>
            <ac:spMk id="2" creationId="{AB11A0CF-68C7-4FE3-B772-1DDBA81A3D66}"/>
          </ac:spMkLst>
        </pc:spChg>
        <pc:spChg chg="del">
          <ac:chgData name="WALLACE Helen" userId="3d0a9527-eb6f-4f32-93bd-d809e7d4ddfe" providerId="ADAL" clId="{3790805E-BE1B-4904-95A1-F395276D23C6}" dt="2019-08-28T16:43:01.817" v="526"/>
          <ac:spMkLst>
            <pc:docMk/>
            <pc:sldMk cId="2234064524" sldId="276"/>
            <ac:spMk id="3" creationId="{F059E823-AD19-40F3-9F80-8C86B216B335}"/>
          </ac:spMkLst>
        </pc:spChg>
        <pc:spChg chg="del">
          <ac:chgData name="WALLACE Helen" userId="3d0a9527-eb6f-4f32-93bd-d809e7d4ddfe" providerId="ADAL" clId="{3790805E-BE1B-4904-95A1-F395276D23C6}" dt="2019-08-28T16:43:01.817" v="526"/>
          <ac:spMkLst>
            <pc:docMk/>
            <pc:sldMk cId="2234064524" sldId="276"/>
            <ac:spMk id="4" creationId="{CFBDE553-9CF7-4B87-88C1-CCE0CDF233FB}"/>
          </ac:spMkLst>
        </pc:spChg>
        <pc:spChg chg="del">
          <ac:chgData name="WALLACE Helen" userId="3d0a9527-eb6f-4f32-93bd-d809e7d4ddfe" providerId="ADAL" clId="{3790805E-BE1B-4904-95A1-F395276D23C6}" dt="2019-08-28T16:43:01.817" v="526"/>
          <ac:spMkLst>
            <pc:docMk/>
            <pc:sldMk cId="2234064524" sldId="276"/>
            <ac:spMk id="5" creationId="{7DE34EA0-A20E-4190-AC95-6643D37DD2AF}"/>
          </ac:spMkLst>
        </pc:spChg>
        <pc:spChg chg="del">
          <ac:chgData name="WALLACE Helen" userId="3d0a9527-eb6f-4f32-93bd-d809e7d4ddfe" providerId="ADAL" clId="{3790805E-BE1B-4904-95A1-F395276D23C6}" dt="2019-08-28T16:43:01.817" v="526"/>
          <ac:spMkLst>
            <pc:docMk/>
            <pc:sldMk cId="2234064524" sldId="276"/>
            <ac:spMk id="6" creationId="{FAC2B91F-567F-426B-B4C4-12E4A01186C8}"/>
          </ac:spMkLst>
        </pc:spChg>
        <pc:spChg chg="add mod">
          <ac:chgData name="WALLACE Helen" userId="3d0a9527-eb6f-4f32-93bd-d809e7d4ddfe" providerId="ADAL" clId="{3790805E-BE1B-4904-95A1-F395276D23C6}" dt="2019-08-28T16:43:01.817" v="526"/>
          <ac:spMkLst>
            <pc:docMk/>
            <pc:sldMk cId="2234064524" sldId="276"/>
            <ac:spMk id="7" creationId="{E46EE6F6-3E60-41BE-B540-8D54E067B9EF}"/>
          </ac:spMkLst>
        </pc:spChg>
        <pc:spChg chg="add mod">
          <ac:chgData name="WALLACE Helen" userId="3d0a9527-eb6f-4f32-93bd-d809e7d4ddfe" providerId="ADAL" clId="{3790805E-BE1B-4904-95A1-F395276D23C6}" dt="2019-08-28T16:43:01.817" v="526"/>
          <ac:spMkLst>
            <pc:docMk/>
            <pc:sldMk cId="2234064524" sldId="276"/>
            <ac:spMk id="8" creationId="{1D8C9E71-AAF2-4CA6-B565-C28DEAB79C73}"/>
          </ac:spMkLst>
        </pc:spChg>
        <pc:spChg chg="add mod">
          <ac:chgData name="WALLACE Helen" userId="3d0a9527-eb6f-4f32-93bd-d809e7d4ddfe" providerId="ADAL" clId="{3790805E-BE1B-4904-95A1-F395276D23C6}" dt="2019-08-28T16:43:01.817" v="526"/>
          <ac:spMkLst>
            <pc:docMk/>
            <pc:sldMk cId="2234064524" sldId="276"/>
            <ac:spMk id="9" creationId="{56F1E799-CC95-414C-A1BA-D7C9D48F27CC}"/>
          </ac:spMkLst>
        </pc:spChg>
        <pc:graphicFrameChg chg="add mod">
          <ac:chgData name="WALLACE Helen" userId="3d0a9527-eb6f-4f32-93bd-d809e7d4ddfe" providerId="ADAL" clId="{3790805E-BE1B-4904-95A1-F395276D23C6}" dt="2019-09-03T19:03:10.121" v="1339" actId="14100"/>
          <ac:graphicFrameMkLst>
            <pc:docMk/>
            <pc:sldMk cId="2234064524" sldId="276"/>
            <ac:graphicFrameMk id="10" creationId="{80E8DE32-D858-42E9-8A12-98B9D79096C7}"/>
          </ac:graphicFrameMkLst>
        </pc:graphicFrameChg>
      </pc:sldChg>
      <pc:sldChg chg="del">
        <pc:chgData name="WALLACE Helen" userId="3d0a9527-eb6f-4f32-93bd-d809e7d4ddfe" providerId="ADAL" clId="{3790805E-BE1B-4904-95A1-F395276D23C6}" dt="2019-09-04T07:21:49.591" v="1654" actId="2696"/>
        <pc:sldMkLst>
          <pc:docMk/>
          <pc:sldMk cId="2678712945" sldId="277"/>
        </pc:sldMkLst>
      </pc:sldChg>
      <pc:sldChg chg="addSp delSp modSp modAnim">
        <pc:chgData name="WALLACE Helen" userId="3d0a9527-eb6f-4f32-93bd-d809e7d4ddfe" providerId="ADAL" clId="{3790805E-BE1B-4904-95A1-F395276D23C6}" dt="2019-08-28T16:30:44.627" v="421" actId="1076"/>
        <pc:sldMkLst>
          <pc:docMk/>
          <pc:sldMk cId="1084481576" sldId="278"/>
        </pc:sldMkLst>
        <pc:spChg chg="mod">
          <ac:chgData name="WALLACE Helen" userId="3d0a9527-eb6f-4f32-93bd-d809e7d4ddfe" providerId="ADAL" clId="{3790805E-BE1B-4904-95A1-F395276D23C6}" dt="2019-08-28T16:23:10.592" v="233" actId="20577"/>
          <ac:spMkLst>
            <pc:docMk/>
            <pc:sldMk cId="1084481576" sldId="278"/>
            <ac:spMk id="8" creationId="{D8D09148-BC71-45CF-BB25-E60C23E6E0E3}"/>
          </ac:spMkLst>
        </pc:spChg>
        <pc:spChg chg="del">
          <ac:chgData name="WALLACE Helen" userId="3d0a9527-eb6f-4f32-93bd-d809e7d4ddfe" providerId="ADAL" clId="{3790805E-BE1B-4904-95A1-F395276D23C6}" dt="2019-08-28T16:30:34.479" v="419" actId="478"/>
          <ac:spMkLst>
            <pc:docMk/>
            <pc:sldMk cId="1084481576" sldId="278"/>
            <ac:spMk id="10" creationId="{74CF3A86-61C2-4061-9373-6AB47D2C0091}"/>
          </ac:spMkLst>
        </pc:spChg>
        <pc:spChg chg="add">
          <ac:chgData name="WALLACE Helen" userId="3d0a9527-eb6f-4f32-93bd-d809e7d4ddfe" providerId="ADAL" clId="{3790805E-BE1B-4904-95A1-F395276D23C6}" dt="2019-08-28T16:27:51.121" v="404"/>
          <ac:spMkLst>
            <pc:docMk/>
            <pc:sldMk cId="1084481576" sldId="278"/>
            <ac:spMk id="11" creationId="{FFCD5BC2-EA79-4A1F-8C29-5A520392794D}"/>
          </ac:spMkLst>
        </pc:spChg>
        <pc:spChg chg="add">
          <ac:chgData name="WALLACE Helen" userId="3d0a9527-eb6f-4f32-93bd-d809e7d4ddfe" providerId="ADAL" clId="{3790805E-BE1B-4904-95A1-F395276D23C6}" dt="2019-08-28T16:27:51.121" v="404"/>
          <ac:spMkLst>
            <pc:docMk/>
            <pc:sldMk cId="1084481576" sldId="278"/>
            <ac:spMk id="12" creationId="{FCBB3B68-CA8E-44F2-BAFF-28A228758E63}"/>
          </ac:spMkLst>
        </pc:spChg>
        <pc:spChg chg="add mod">
          <ac:chgData name="WALLACE Helen" userId="3d0a9527-eb6f-4f32-93bd-d809e7d4ddfe" providerId="ADAL" clId="{3790805E-BE1B-4904-95A1-F395276D23C6}" dt="2019-08-28T16:29:17.911" v="412" actId="207"/>
          <ac:spMkLst>
            <pc:docMk/>
            <pc:sldMk cId="1084481576" sldId="278"/>
            <ac:spMk id="15" creationId="{E50F9AF6-5CAD-4D85-BEA1-EA55157230C9}"/>
          </ac:spMkLst>
        </pc:spChg>
        <pc:spChg chg="add">
          <ac:chgData name="WALLACE Helen" userId="3d0a9527-eb6f-4f32-93bd-d809e7d4ddfe" providerId="ADAL" clId="{3790805E-BE1B-4904-95A1-F395276D23C6}" dt="2019-08-28T16:28:34.698" v="409"/>
          <ac:spMkLst>
            <pc:docMk/>
            <pc:sldMk cId="1084481576" sldId="278"/>
            <ac:spMk id="16" creationId="{ED1E4644-8AD8-41CD-A934-963A624561D7}"/>
          </ac:spMkLst>
        </pc:spChg>
        <pc:spChg chg="add mod">
          <ac:chgData name="WALLACE Helen" userId="3d0a9527-eb6f-4f32-93bd-d809e7d4ddfe" providerId="ADAL" clId="{3790805E-BE1B-4904-95A1-F395276D23C6}" dt="2019-08-28T16:29:27.440" v="413" actId="207"/>
          <ac:spMkLst>
            <pc:docMk/>
            <pc:sldMk cId="1084481576" sldId="278"/>
            <ac:spMk id="17" creationId="{E3025AAC-53F3-4747-9933-11119AC11F1A}"/>
          </ac:spMkLst>
        </pc:spChg>
        <pc:spChg chg="add mod">
          <ac:chgData name="WALLACE Helen" userId="3d0a9527-eb6f-4f32-93bd-d809e7d4ddfe" providerId="ADAL" clId="{3790805E-BE1B-4904-95A1-F395276D23C6}" dt="2019-08-28T16:29:00.071" v="411" actId="207"/>
          <ac:spMkLst>
            <pc:docMk/>
            <pc:sldMk cId="1084481576" sldId="278"/>
            <ac:spMk id="18" creationId="{20290E90-59B3-4D2D-B03B-A1FB8AD948F0}"/>
          </ac:spMkLst>
        </pc:spChg>
        <pc:grpChg chg="add mod">
          <ac:chgData name="WALLACE Helen" userId="3d0a9527-eb6f-4f32-93bd-d809e7d4ddfe" providerId="ADAL" clId="{3790805E-BE1B-4904-95A1-F395276D23C6}" dt="2019-08-28T16:27:57.006" v="405" actId="1076"/>
          <ac:grpSpMkLst>
            <pc:docMk/>
            <pc:sldMk cId="1084481576" sldId="278"/>
            <ac:grpSpMk id="7" creationId="{297753FA-0BCB-4796-850B-6ED3E6E6ACC5}"/>
          </ac:grpSpMkLst>
        </pc:grpChg>
        <pc:grpChg chg="add mod ord">
          <ac:chgData name="WALLACE Helen" userId="3d0a9527-eb6f-4f32-93bd-d809e7d4ddfe" providerId="ADAL" clId="{3790805E-BE1B-4904-95A1-F395276D23C6}" dt="2019-08-28T16:30:38.897" v="420" actId="166"/>
          <ac:grpSpMkLst>
            <pc:docMk/>
            <pc:sldMk cId="1084481576" sldId="278"/>
            <ac:grpSpMk id="13" creationId="{E98C1FC8-2824-4075-AEFB-B01EC8856E47}"/>
          </ac:grpSpMkLst>
        </pc:grpChg>
        <pc:grpChg chg="add mod ord">
          <ac:chgData name="WALLACE Helen" userId="3d0a9527-eb6f-4f32-93bd-d809e7d4ddfe" providerId="ADAL" clId="{3790805E-BE1B-4904-95A1-F395276D23C6}" dt="2019-08-28T16:30:38.897" v="420" actId="166"/>
          <ac:grpSpMkLst>
            <pc:docMk/>
            <pc:sldMk cId="1084481576" sldId="278"/>
            <ac:grpSpMk id="14" creationId="{0274D343-31BB-4237-A427-0CB790F93139}"/>
          </ac:grpSpMkLst>
        </pc:grpChg>
        <pc:graphicFrameChg chg="add mod">
          <ac:chgData name="WALLACE Helen" userId="3d0a9527-eb6f-4f32-93bd-d809e7d4ddfe" providerId="ADAL" clId="{3790805E-BE1B-4904-95A1-F395276D23C6}" dt="2019-08-28T16:25:30.370" v="303" actId="20577"/>
          <ac:graphicFrameMkLst>
            <pc:docMk/>
            <pc:sldMk cId="1084481576" sldId="278"/>
            <ac:graphicFrameMk id="2" creationId="{838557D8-A26B-49D2-BFE2-25D4A9819D9E}"/>
          </ac:graphicFrameMkLst>
        </pc:graphicFrameChg>
        <pc:graphicFrameChg chg="add mod">
          <ac:chgData name="WALLACE Helen" userId="3d0a9527-eb6f-4f32-93bd-d809e7d4ddfe" providerId="ADAL" clId="{3790805E-BE1B-4904-95A1-F395276D23C6}" dt="2019-08-28T16:30:44.627" v="421" actId="1076"/>
          <ac:graphicFrameMkLst>
            <pc:docMk/>
            <pc:sldMk cId="1084481576" sldId="278"/>
            <ac:graphicFrameMk id="6" creationId="{9B108C10-83D2-46CF-BC17-7FA011F6173B}"/>
          </ac:graphicFrameMkLst>
        </pc:graphicFrameChg>
      </pc:sldChg>
      <pc:sldChg chg="modSp">
        <pc:chgData name="WALLACE Helen" userId="3d0a9527-eb6f-4f32-93bd-d809e7d4ddfe" providerId="ADAL" clId="{3790805E-BE1B-4904-95A1-F395276D23C6}" dt="2019-09-04T07:23:38.099" v="1687" actId="20577"/>
        <pc:sldMkLst>
          <pc:docMk/>
          <pc:sldMk cId="3645661407" sldId="280"/>
        </pc:sldMkLst>
        <pc:spChg chg="mod">
          <ac:chgData name="WALLACE Helen" userId="3d0a9527-eb6f-4f32-93bd-d809e7d4ddfe" providerId="ADAL" clId="{3790805E-BE1B-4904-95A1-F395276D23C6}" dt="2019-08-28T16:18:20.960" v="122" actId="20577"/>
          <ac:spMkLst>
            <pc:docMk/>
            <pc:sldMk cId="3645661407" sldId="280"/>
            <ac:spMk id="2" creationId="{00000000-0000-0000-0000-000000000000}"/>
          </ac:spMkLst>
        </pc:spChg>
        <pc:spChg chg="mod">
          <ac:chgData name="WALLACE Helen" userId="3d0a9527-eb6f-4f32-93bd-d809e7d4ddfe" providerId="ADAL" clId="{3790805E-BE1B-4904-95A1-F395276D23C6}" dt="2019-08-28T16:18:32.473" v="145" actId="20577"/>
          <ac:spMkLst>
            <pc:docMk/>
            <pc:sldMk cId="3645661407" sldId="280"/>
            <ac:spMk id="3" creationId="{00000000-0000-0000-0000-000000000000}"/>
          </ac:spMkLst>
        </pc:spChg>
        <pc:spChg chg="mod">
          <ac:chgData name="WALLACE Helen" userId="3d0a9527-eb6f-4f32-93bd-d809e7d4ddfe" providerId="ADAL" clId="{3790805E-BE1B-4904-95A1-F395276D23C6}" dt="2019-09-04T07:23:38.099" v="1687" actId="20577"/>
          <ac:spMkLst>
            <pc:docMk/>
            <pc:sldMk cId="3645661407" sldId="280"/>
            <ac:spMk id="4" creationId="{00000000-0000-0000-0000-000000000000}"/>
          </ac:spMkLst>
        </pc:spChg>
      </pc:sldChg>
      <pc:sldChg chg="addSp modSp add del ord">
        <pc:chgData name="WALLACE Helen" userId="3d0a9527-eb6f-4f32-93bd-d809e7d4ddfe" providerId="ADAL" clId="{3790805E-BE1B-4904-95A1-F395276D23C6}" dt="2019-09-04T11:20:10.612" v="2093" actId="2696"/>
        <pc:sldMkLst>
          <pc:docMk/>
          <pc:sldMk cId="2667773159" sldId="281"/>
        </pc:sldMkLst>
        <pc:spChg chg="add mod">
          <ac:chgData name="WALLACE Helen" userId="3d0a9527-eb6f-4f32-93bd-d809e7d4ddfe" providerId="ADAL" clId="{3790805E-BE1B-4904-95A1-F395276D23C6}" dt="2019-09-04T11:16:35.704" v="2005"/>
          <ac:spMkLst>
            <pc:docMk/>
            <pc:sldMk cId="2667773159" sldId="281"/>
            <ac:spMk id="2" creationId="{84FDD158-6256-4743-BA6E-B8B7D6CDD43F}"/>
          </ac:spMkLst>
        </pc:spChg>
        <pc:spChg chg="add mod">
          <ac:chgData name="WALLACE Helen" userId="3d0a9527-eb6f-4f32-93bd-d809e7d4ddfe" providerId="ADAL" clId="{3790805E-BE1B-4904-95A1-F395276D23C6}" dt="2019-09-04T11:16:35.704" v="2005"/>
          <ac:spMkLst>
            <pc:docMk/>
            <pc:sldMk cId="2667773159" sldId="281"/>
            <ac:spMk id="4" creationId="{CA9CF1C3-CC7E-4F89-9F7D-94B46EEAEC87}"/>
          </ac:spMkLst>
        </pc:spChg>
        <pc:spChg chg="mod">
          <ac:chgData name="WALLACE Helen" userId="3d0a9527-eb6f-4f32-93bd-d809e7d4ddfe" providerId="ADAL" clId="{3790805E-BE1B-4904-95A1-F395276D23C6}" dt="2019-08-28T16:33:35.105" v="447" actId="20577"/>
          <ac:spMkLst>
            <pc:docMk/>
            <pc:sldMk cId="2667773159" sldId="281"/>
            <ac:spMk id="5" creationId="{1344998B-903A-48C2-A68E-06FF9C3CBA60}"/>
          </ac:spMkLst>
        </pc:spChg>
      </pc:sldChg>
      <pc:sldChg chg="addSp delSp modSp add ord setBg modAnim">
        <pc:chgData name="WALLACE Helen" userId="3d0a9527-eb6f-4f32-93bd-d809e7d4ddfe" providerId="ADAL" clId="{3790805E-BE1B-4904-95A1-F395276D23C6}" dt="2019-09-04T08:01:37.270" v="1922" actId="1076"/>
        <pc:sldMkLst>
          <pc:docMk/>
          <pc:sldMk cId="1713172058" sldId="283"/>
        </pc:sldMkLst>
        <pc:spChg chg="mod">
          <ac:chgData name="WALLACE Helen" userId="3d0a9527-eb6f-4f32-93bd-d809e7d4ddfe" providerId="ADAL" clId="{3790805E-BE1B-4904-95A1-F395276D23C6}" dt="2019-09-03T19:11:48.655" v="1355" actId="403"/>
          <ac:spMkLst>
            <pc:docMk/>
            <pc:sldMk cId="1713172058" sldId="283"/>
            <ac:spMk id="2" creationId="{DC7BBD18-699D-4B88-B4D5-7D48519876BD}"/>
          </ac:spMkLst>
        </pc:spChg>
        <pc:spChg chg="del">
          <ac:chgData name="WALLACE Helen" userId="3d0a9527-eb6f-4f32-93bd-d809e7d4ddfe" providerId="ADAL" clId="{3790805E-BE1B-4904-95A1-F395276D23C6}" dt="2019-09-03T19:11:56.364" v="1357" actId="478"/>
          <ac:spMkLst>
            <pc:docMk/>
            <pc:sldMk cId="1713172058" sldId="283"/>
            <ac:spMk id="3" creationId="{4FCEED59-FC4D-4F56-A25D-BAEE31DADE23}"/>
          </ac:spMkLst>
        </pc:spChg>
        <pc:spChg chg="mod">
          <ac:chgData name="WALLACE Helen" userId="3d0a9527-eb6f-4f32-93bd-d809e7d4ddfe" providerId="ADAL" clId="{3790805E-BE1B-4904-95A1-F395276D23C6}" dt="2019-09-03T19:12:17.452" v="1358" actId="1076"/>
          <ac:spMkLst>
            <pc:docMk/>
            <pc:sldMk cId="1713172058" sldId="283"/>
            <ac:spMk id="4" creationId="{F0A1BC18-8557-4517-A612-72DA833446C7}"/>
          </ac:spMkLst>
        </pc:spChg>
        <pc:graphicFrameChg chg="mod modGraphic">
          <ac:chgData name="WALLACE Helen" userId="3d0a9527-eb6f-4f32-93bd-d809e7d4ddfe" providerId="ADAL" clId="{3790805E-BE1B-4904-95A1-F395276D23C6}" dt="2019-09-03T19:24:02.656" v="1425" actId="1076"/>
          <ac:graphicFrameMkLst>
            <pc:docMk/>
            <pc:sldMk cId="1713172058" sldId="283"/>
            <ac:graphicFrameMk id="6" creationId="{F82B5A5E-15CC-4296-8472-2C563A0A6412}"/>
          </ac:graphicFrameMkLst>
        </pc:graphicFrameChg>
        <pc:graphicFrameChg chg="add mod ord modGraphic">
          <ac:chgData name="WALLACE Helen" userId="3d0a9527-eb6f-4f32-93bd-d809e7d4ddfe" providerId="ADAL" clId="{3790805E-BE1B-4904-95A1-F395276D23C6}" dt="2019-09-04T08:01:37.270" v="1922" actId="1076"/>
          <ac:graphicFrameMkLst>
            <pc:docMk/>
            <pc:sldMk cId="1713172058" sldId="283"/>
            <ac:graphicFrameMk id="8" creationId="{6D2C1553-1769-41FE-9E6D-D7713723E983}"/>
          </ac:graphicFrameMkLst>
        </pc:graphicFrameChg>
        <pc:graphicFrameChg chg="add del modGraphic">
          <ac:chgData name="WALLACE Helen" userId="3d0a9527-eb6f-4f32-93bd-d809e7d4ddfe" providerId="ADAL" clId="{3790805E-BE1B-4904-95A1-F395276D23C6}" dt="2019-08-30T15:53:50.194" v="1070" actId="478"/>
          <ac:graphicFrameMkLst>
            <pc:docMk/>
            <pc:sldMk cId="1713172058" sldId="283"/>
            <ac:graphicFrameMk id="9" creationId="{267D9218-BAD5-4D57-9B7B-3B8011874194}"/>
          </ac:graphicFrameMkLst>
        </pc:graphicFrameChg>
        <pc:picChg chg="add mod">
          <ac:chgData name="WALLACE Helen" userId="3d0a9527-eb6f-4f32-93bd-d809e7d4ddfe" providerId="ADAL" clId="{3790805E-BE1B-4904-95A1-F395276D23C6}" dt="2019-09-03T19:13:53.663" v="1367" actId="1076"/>
          <ac:picMkLst>
            <pc:docMk/>
            <pc:sldMk cId="1713172058" sldId="283"/>
            <ac:picMk id="7" creationId="{BAC856D6-081F-4FF9-93D9-57CB75199943}"/>
          </ac:picMkLst>
        </pc:picChg>
      </pc:sldChg>
      <pc:sldChg chg="addSp delSp modSp add del delAnim modAnim">
        <pc:chgData name="WALLACE Helen" userId="3d0a9527-eb6f-4f32-93bd-d809e7d4ddfe" providerId="ADAL" clId="{3790805E-BE1B-4904-95A1-F395276D23C6}" dt="2019-09-03T19:19:20.542" v="1421" actId="2696"/>
        <pc:sldMkLst>
          <pc:docMk/>
          <pc:sldMk cId="3035913441" sldId="284"/>
        </pc:sldMkLst>
        <pc:spChg chg="mod">
          <ac:chgData name="WALLACE Helen" userId="3d0a9527-eb6f-4f32-93bd-d809e7d4ddfe" providerId="ADAL" clId="{3790805E-BE1B-4904-95A1-F395276D23C6}" dt="2019-08-29T15:50:39.400" v="949" actId="20577"/>
          <ac:spMkLst>
            <pc:docMk/>
            <pc:sldMk cId="3035913441" sldId="284"/>
            <ac:spMk id="2" creationId="{DC7BBD18-699D-4B88-B4D5-7D48519876BD}"/>
          </ac:spMkLst>
        </pc:spChg>
        <pc:spChg chg="mod">
          <ac:chgData name="WALLACE Helen" userId="3d0a9527-eb6f-4f32-93bd-d809e7d4ddfe" providerId="ADAL" clId="{3790805E-BE1B-4904-95A1-F395276D23C6}" dt="2019-08-30T16:00:20.635" v="1113" actId="13926"/>
          <ac:spMkLst>
            <pc:docMk/>
            <pc:sldMk cId="3035913441" sldId="284"/>
            <ac:spMk id="4" creationId="{F0A1BC18-8557-4517-A612-72DA833446C7}"/>
          </ac:spMkLst>
        </pc:spChg>
        <pc:graphicFrameChg chg="add mod modGraphic">
          <ac:chgData name="WALLACE Helen" userId="3d0a9527-eb6f-4f32-93bd-d809e7d4ddfe" providerId="ADAL" clId="{3790805E-BE1B-4904-95A1-F395276D23C6}" dt="2019-09-03T19:18:54.573" v="1418" actId="207"/>
          <ac:graphicFrameMkLst>
            <pc:docMk/>
            <pc:sldMk cId="3035913441" sldId="284"/>
            <ac:graphicFrameMk id="5" creationId="{677C5F0B-956E-4DDB-B0AB-965A4866F54D}"/>
          </ac:graphicFrameMkLst>
        </pc:graphicFrameChg>
        <pc:graphicFrameChg chg="del">
          <ac:chgData name="WALLACE Helen" userId="3d0a9527-eb6f-4f32-93bd-d809e7d4ddfe" providerId="ADAL" clId="{3790805E-BE1B-4904-95A1-F395276D23C6}" dt="2019-08-29T15:54:03.490" v="994" actId="478"/>
          <ac:graphicFrameMkLst>
            <pc:docMk/>
            <pc:sldMk cId="3035913441" sldId="284"/>
            <ac:graphicFrameMk id="6" creationId="{F82B5A5E-15CC-4296-8472-2C563A0A6412}"/>
          </ac:graphicFrameMkLst>
        </pc:graphicFrameChg>
        <pc:picChg chg="add mod">
          <ac:chgData name="WALLACE Helen" userId="3d0a9527-eb6f-4f32-93bd-d809e7d4ddfe" providerId="ADAL" clId="{3790805E-BE1B-4904-95A1-F395276D23C6}" dt="2019-08-30T15:55:51.837" v="1090" actId="1076"/>
          <ac:picMkLst>
            <pc:docMk/>
            <pc:sldMk cId="3035913441" sldId="284"/>
            <ac:picMk id="8" creationId="{421F7258-9C6A-4EF4-A2D5-AD7918B35159}"/>
          </ac:picMkLst>
        </pc:picChg>
        <pc:picChg chg="add mod ord">
          <ac:chgData name="WALLACE Helen" userId="3d0a9527-eb6f-4f32-93bd-d809e7d4ddfe" providerId="ADAL" clId="{3790805E-BE1B-4904-95A1-F395276D23C6}" dt="2019-08-30T15:55:44.984" v="1088" actId="207"/>
          <ac:picMkLst>
            <pc:docMk/>
            <pc:sldMk cId="3035913441" sldId="284"/>
            <ac:picMk id="10" creationId="{F105AD0A-9ADF-438C-92DC-0595F66C78BE}"/>
          </ac:picMkLst>
        </pc:picChg>
        <pc:picChg chg="add del mod">
          <ac:chgData name="WALLACE Helen" userId="3d0a9527-eb6f-4f32-93bd-d809e7d4ddfe" providerId="ADAL" clId="{3790805E-BE1B-4904-95A1-F395276D23C6}" dt="2019-08-30T15:56:33.869" v="1096" actId="478"/>
          <ac:picMkLst>
            <pc:docMk/>
            <pc:sldMk cId="3035913441" sldId="284"/>
            <ac:picMk id="11" creationId="{61B34378-39A6-4DB9-B38D-CA19A0EB496B}"/>
          </ac:picMkLst>
        </pc:picChg>
        <pc:picChg chg="add del mod">
          <ac:chgData name="WALLACE Helen" userId="3d0a9527-eb6f-4f32-93bd-d809e7d4ddfe" providerId="ADAL" clId="{3790805E-BE1B-4904-95A1-F395276D23C6}" dt="2019-08-30T15:56:35.980" v="1097" actId="478"/>
          <ac:picMkLst>
            <pc:docMk/>
            <pc:sldMk cId="3035913441" sldId="284"/>
            <ac:picMk id="12" creationId="{1A885CC3-9635-49A1-9095-F84282E6AFE2}"/>
          </ac:picMkLst>
        </pc:picChg>
      </pc:sldChg>
      <pc:sldChg chg="addSp delSp modSp add del modAnim">
        <pc:chgData name="WALLACE Helen" userId="3d0a9527-eb6f-4f32-93bd-d809e7d4ddfe" providerId="ADAL" clId="{3790805E-BE1B-4904-95A1-F395276D23C6}" dt="2019-09-03T19:26:54.968" v="1455" actId="2696"/>
        <pc:sldMkLst>
          <pc:docMk/>
          <pc:sldMk cId="2970666270" sldId="285"/>
        </pc:sldMkLst>
        <pc:spChg chg="mod">
          <ac:chgData name="WALLACE Helen" userId="3d0a9527-eb6f-4f32-93bd-d809e7d4ddfe" providerId="ADAL" clId="{3790805E-BE1B-4904-95A1-F395276D23C6}" dt="2019-08-29T15:50:48.318" v="961" actId="20577"/>
          <ac:spMkLst>
            <pc:docMk/>
            <pc:sldMk cId="2970666270" sldId="285"/>
            <ac:spMk id="2" creationId="{DC7BBD18-699D-4B88-B4D5-7D48519876BD}"/>
          </ac:spMkLst>
        </pc:spChg>
        <pc:spChg chg="mod">
          <ac:chgData name="WALLACE Helen" userId="3d0a9527-eb6f-4f32-93bd-d809e7d4ddfe" providerId="ADAL" clId="{3790805E-BE1B-4904-95A1-F395276D23C6}" dt="2019-08-29T15:59:04.319" v="1037" actId="20577"/>
          <ac:spMkLst>
            <pc:docMk/>
            <pc:sldMk cId="2970666270" sldId="285"/>
            <ac:spMk id="4" creationId="{F0A1BC18-8557-4517-A612-72DA833446C7}"/>
          </ac:spMkLst>
        </pc:spChg>
        <pc:graphicFrameChg chg="add mod modGraphic">
          <ac:chgData name="WALLACE Helen" userId="3d0a9527-eb6f-4f32-93bd-d809e7d4ddfe" providerId="ADAL" clId="{3790805E-BE1B-4904-95A1-F395276D23C6}" dt="2019-09-03T19:26:11.417" v="1448" actId="14734"/>
          <ac:graphicFrameMkLst>
            <pc:docMk/>
            <pc:sldMk cId="2970666270" sldId="285"/>
            <ac:graphicFrameMk id="5" creationId="{17040FC5-3A98-4A50-A065-462C63555DD9}"/>
          </ac:graphicFrameMkLst>
        </pc:graphicFrameChg>
        <pc:graphicFrameChg chg="del modGraphic">
          <ac:chgData name="WALLACE Helen" userId="3d0a9527-eb6f-4f32-93bd-d809e7d4ddfe" providerId="ADAL" clId="{3790805E-BE1B-4904-95A1-F395276D23C6}" dt="2019-08-29T15:57:32.611" v="1013" actId="478"/>
          <ac:graphicFrameMkLst>
            <pc:docMk/>
            <pc:sldMk cId="2970666270" sldId="285"/>
            <ac:graphicFrameMk id="6" creationId="{F82B5A5E-15CC-4296-8472-2C563A0A6412}"/>
          </ac:graphicFrameMkLst>
        </pc:graphicFrameChg>
      </pc:sldChg>
      <pc:sldChg chg="addSp modSp add del ord">
        <pc:chgData name="WALLACE Helen" userId="3d0a9527-eb6f-4f32-93bd-d809e7d4ddfe" providerId="ADAL" clId="{3790805E-BE1B-4904-95A1-F395276D23C6}" dt="2019-09-03T19:14:35.257" v="1373" actId="2696"/>
        <pc:sldMkLst>
          <pc:docMk/>
          <pc:sldMk cId="99531142" sldId="286"/>
        </pc:sldMkLst>
        <pc:spChg chg="add mod">
          <ac:chgData name="WALLACE Helen" userId="3d0a9527-eb6f-4f32-93bd-d809e7d4ddfe" providerId="ADAL" clId="{3790805E-BE1B-4904-95A1-F395276D23C6}" dt="2019-08-29T15:45:24.405" v="729" actId="14100"/>
          <ac:spMkLst>
            <pc:docMk/>
            <pc:sldMk cId="99531142" sldId="286"/>
            <ac:spMk id="2" creationId="{0D7B9A20-C1B6-4B6A-AF97-E3A5A291A5C4}"/>
          </ac:spMkLst>
        </pc:spChg>
      </pc:sldChg>
      <pc:sldChg chg="addSp modSp add modAnim">
        <pc:chgData name="WALLACE Helen" userId="3d0a9527-eb6f-4f32-93bd-d809e7d4ddfe" providerId="ADAL" clId="{3790805E-BE1B-4904-95A1-F395276D23C6}" dt="2019-08-30T15:57:57.068" v="1099"/>
        <pc:sldMkLst>
          <pc:docMk/>
          <pc:sldMk cId="1192752142" sldId="287"/>
        </pc:sldMkLst>
        <pc:spChg chg="mod">
          <ac:chgData name="WALLACE Helen" userId="3d0a9527-eb6f-4f32-93bd-d809e7d4ddfe" providerId="ADAL" clId="{3790805E-BE1B-4904-95A1-F395276D23C6}" dt="2019-08-29T15:46:32.232" v="753" actId="20577"/>
          <ac:spMkLst>
            <pc:docMk/>
            <pc:sldMk cId="1192752142" sldId="287"/>
            <ac:spMk id="2" creationId="{4357216E-1E7E-45ED-8EE1-95E74742BDEF}"/>
          </ac:spMkLst>
        </pc:spChg>
        <pc:spChg chg="mod">
          <ac:chgData name="WALLACE Helen" userId="3d0a9527-eb6f-4f32-93bd-d809e7d4ddfe" providerId="ADAL" clId="{3790805E-BE1B-4904-95A1-F395276D23C6}" dt="2019-08-29T15:51:05.248" v="984" actId="20577"/>
          <ac:spMkLst>
            <pc:docMk/>
            <pc:sldMk cId="1192752142" sldId="287"/>
            <ac:spMk id="3" creationId="{C109D1F8-E0F4-4CFD-B77D-86821DF3401E}"/>
          </ac:spMkLst>
        </pc:spChg>
        <pc:graphicFrameChg chg="add mod modGraphic">
          <ac:chgData name="WALLACE Helen" userId="3d0a9527-eb6f-4f32-93bd-d809e7d4ddfe" providerId="ADAL" clId="{3790805E-BE1B-4904-95A1-F395276D23C6}" dt="2019-08-30T08:27:53.537" v="1043"/>
          <ac:graphicFrameMkLst>
            <pc:docMk/>
            <pc:sldMk cId="1192752142" sldId="287"/>
            <ac:graphicFrameMk id="4" creationId="{17991FB5-F213-4B2B-9001-94997183B73C}"/>
          </ac:graphicFrameMkLst>
        </pc:graphicFrameChg>
      </pc:sldChg>
      <pc:sldChg chg="modSp add del ord">
        <pc:chgData name="WALLACE Helen" userId="3d0a9527-eb6f-4f32-93bd-d809e7d4ddfe" providerId="ADAL" clId="{3790805E-BE1B-4904-95A1-F395276D23C6}" dt="2019-09-04T08:03:07.294" v="1935" actId="2696"/>
        <pc:sldMkLst>
          <pc:docMk/>
          <pc:sldMk cId="2071372425" sldId="288"/>
        </pc:sldMkLst>
        <pc:spChg chg="mod">
          <ac:chgData name="WALLACE Helen" userId="3d0a9527-eb6f-4f32-93bd-d809e7d4ddfe" providerId="ADAL" clId="{3790805E-BE1B-4904-95A1-F395276D23C6}" dt="2019-08-29T15:47:39.546" v="819" actId="20577"/>
          <ac:spMkLst>
            <pc:docMk/>
            <pc:sldMk cId="2071372425" sldId="288"/>
            <ac:spMk id="5" creationId="{1344998B-903A-48C2-A68E-06FF9C3CBA60}"/>
          </ac:spMkLst>
        </pc:spChg>
      </pc:sldChg>
      <pc:sldChg chg="addSp delSp modSp add ord modAnim">
        <pc:chgData name="WALLACE Helen" userId="3d0a9527-eb6f-4f32-93bd-d809e7d4ddfe" providerId="ADAL" clId="{3790805E-BE1B-4904-95A1-F395276D23C6}" dt="2019-09-04T12:59:47.393" v="2101"/>
        <pc:sldMkLst>
          <pc:docMk/>
          <pc:sldMk cId="4064785654" sldId="289"/>
        </pc:sldMkLst>
        <pc:spChg chg="mod">
          <ac:chgData name="WALLACE Helen" userId="3d0a9527-eb6f-4f32-93bd-d809e7d4ddfe" providerId="ADAL" clId="{3790805E-BE1B-4904-95A1-F395276D23C6}" dt="2019-09-04T07:43:39.159" v="1887" actId="20577"/>
          <ac:spMkLst>
            <pc:docMk/>
            <pc:sldMk cId="4064785654" sldId="289"/>
            <ac:spMk id="2" creationId="{4357216E-1E7E-45ED-8EE1-95E74742BDEF}"/>
          </ac:spMkLst>
        </pc:spChg>
        <pc:spChg chg="del">
          <ac:chgData name="WALLACE Helen" userId="3d0a9527-eb6f-4f32-93bd-d809e7d4ddfe" providerId="ADAL" clId="{3790805E-BE1B-4904-95A1-F395276D23C6}" dt="2019-08-29T15:48:10.729" v="840"/>
          <ac:spMkLst>
            <pc:docMk/>
            <pc:sldMk cId="4064785654" sldId="289"/>
            <ac:spMk id="3" creationId="{C109D1F8-E0F4-4CFD-B77D-86821DF3401E}"/>
          </ac:spMkLst>
        </pc:spChg>
        <pc:spChg chg="add del mod">
          <ac:chgData name="WALLACE Helen" userId="3d0a9527-eb6f-4f32-93bd-d809e7d4ddfe" providerId="ADAL" clId="{3790805E-BE1B-4904-95A1-F395276D23C6}" dt="2019-08-30T15:59:10.383" v="1104"/>
          <ac:spMkLst>
            <pc:docMk/>
            <pc:sldMk cId="4064785654" sldId="289"/>
            <ac:spMk id="4" creationId="{B38173AA-2C6C-4091-8C75-9DD1EF8496FC}"/>
          </ac:spMkLst>
        </pc:spChg>
        <pc:spChg chg="add mod">
          <ac:chgData name="WALLACE Helen" userId="3d0a9527-eb6f-4f32-93bd-d809e7d4ddfe" providerId="ADAL" clId="{3790805E-BE1B-4904-95A1-F395276D23C6}" dt="2019-08-30T15:59:17.870" v="1105"/>
          <ac:spMkLst>
            <pc:docMk/>
            <pc:sldMk cId="4064785654" sldId="289"/>
            <ac:spMk id="5" creationId="{31A9CDE6-6C52-4175-81B5-211F1C383588}"/>
          </ac:spMkLst>
        </pc:spChg>
        <pc:spChg chg="add del mod">
          <ac:chgData name="WALLACE Helen" userId="3d0a9527-eb6f-4f32-93bd-d809e7d4ddfe" providerId="ADAL" clId="{3790805E-BE1B-4904-95A1-F395276D23C6}" dt="2019-08-29T15:48:58.230" v="889" actId="478"/>
          <ac:spMkLst>
            <pc:docMk/>
            <pc:sldMk cId="4064785654" sldId="289"/>
            <ac:spMk id="6" creationId="{59912D6B-D443-4E88-A343-7934C364A8F9}"/>
          </ac:spMkLst>
        </pc:spChg>
        <pc:spChg chg="add mod">
          <ac:chgData name="WALLACE Helen" userId="3d0a9527-eb6f-4f32-93bd-d809e7d4ddfe" providerId="ADAL" clId="{3790805E-BE1B-4904-95A1-F395276D23C6}" dt="2019-09-04T07:22:34.323" v="1663" actId="1076"/>
          <ac:spMkLst>
            <pc:docMk/>
            <pc:sldMk cId="4064785654" sldId="289"/>
            <ac:spMk id="7" creationId="{138A97B0-9C52-4408-8A6D-482DDBC035E5}"/>
          </ac:spMkLst>
        </pc:spChg>
        <pc:picChg chg="add mod">
          <ac:chgData name="WALLACE Helen" userId="3d0a9527-eb6f-4f32-93bd-d809e7d4ddfe" providerId="ADAL" clId="{3790805E-BE1B-4904-95A1-F395276D23C6}" dt="2019-09-04T07:23:10.390" v="1667" actId="1076"/>
          <ac:picMkLst>
            <pc:docMk/>
            <pc:sldMk cId="4064785654" sldId="289"/>
            <ac:picMk id="3074" creationId="{5EF4B874-7907-470B-825F-0D2A0C56FF74}"/>
          </ac:picMkLst>
        </pc:picChg>
      </pc:sldChg>
      <pc:sldChg chg="addSp modSp add modAnim">
        <pc:chgData name="WALLACE Helen" userId="3d0a9527-eb6f-4f32-93bd-d809e7d4ddfe" providerId="ADAL" clId="{3790805E-BE1B-4904-95A1-F395276D23C6}" dt="2019-09-04T10:53:56.219" v="2004"/>
        <pc:sldMkLst>
          <pc:docMk/>
          <pc:sldMk cId="1438921669" sldId="290"/>
        </pc:sldMkLst>
        <pc:spChg chg="mod">
          <ac:chgData name="WALLACE Helen" userId="3d0a9527-eb6f-4f32-93bd-d809e7d4ddfe" providerId="ADAL" clId="{3790805E-BE1B-4904-95A1-F395276D23C6}" dt="2019-09-02T10:03:49.123" v="1296" actId="20577"/>
          <ac:spMkLst>
            <pc:docMk/>
            <pc:sldMk cId="1438921669" sldId="290"/>
            <ac:spMk id="2" creationId="{4D442038-3BEC-417B-92B9-9B7CD4A78A14}"/>
          </ac:spMkLst>
        </pc:spChg>
        <pc:spChg chg="mod">
          <ac:chgData name="WALLACE Helen" userId="3d0a9527-eb6f-4f32-93bd-d809e7d4ddfe" providerId="ADAL" clId="{3790805E-BE1B-4904-95A1-F395276D23C6}" dt="2019-09-02T10:03:26.675" v="1294" actId="20577"/>
          <ac:spMkLst>
            <pc:docMk/>
            <pc:sldMk cId="1438921669" sldId="290"/>
            <ac:spMk id="3" creationId="{9964E1A8-A574-445E-8BCB-B70D081D124E}"/>
          </ac:spMkLst>
        </pc:spChg>
        <pc:spChg chg="add mod">
          <ac:chgData name="WALLACE Helen" userId="3d0a9527-eb6f-4f32-93bd-d809e7d4ddfe" providerId="ADAL" clId="{3790805E-BE1B-4904-95A1-F395276D23C6}" dt="2019-09-04T08:04:47.085" v="1939" actId="1076"/>
          <ac:spMkLst>
            <pc:docMk/>
            <pc:sldMk cId="1438921669" sldId="290"/>
            <ac:spMk id="5" creationId="{D886E45B-E209-4FFA-8C46-8919F086133C}"/>
          </ac:spMkLst>
        </pc:spChg>
        <pc:picChg chg="add mod modCrop">
          <ac:chgData name="WALLACE Helen" userId="3d0a9527-eb6f-4f32-93bd-d809e7d4ddfe" providerId="ADAL" clId="{3790805E-BE1B-4904-95A1-F395276D23C6}" dt="2019-09-04T10:53:06.916" v="1998" actId="1076"/>
          <ac:picMkLst>
            <pc:docMk/>
            <pc:sldMk cId="1438921669" sldId="290"/>
            <ac:picMk id="4" creationId="{0ED04874-3373-4D9E-BF4A-A1CA3585137E}"/>
          </ac:picMkLst>
        </pc:picChg>
        <pc:picChg chg="add mod">
          <ac:chgData name="WALLACE Helen" userId="3d0a9527-eb6f-4f32-93bd-d809e7d4ddfe" providerId="ADAL" clId="{3790805E-BE1B-4904-95A1-F395276D23C6}" dt="2019-09-04T10:52:44.613" v="1992" actId="1076"/>
          <ac:picMkLst>
            <pc:docMk/>
            <pc:sldMk cId="1438921669" sldId="290"/>
            <ac:picMk id="7" creationId="{B20E53F9-3A7E-4D03-98BC-5D55D3E225C1}"/>
          </ac:picMkLst>
        </pc:picChg>
        <pc:picChg chg="add mod">
          <ac:chgData name="WALLACE Helen" userId="3d0a9527-eb6f-4f32-93bd-d809e7d4ddfe" providerId="ADAL" clId="{3790805E-BE1B-4904-95A1-F395276D23C6}" dt="2019-09-04T10:53:11.840" v="2000" actId="166"/>
          <ac:picMkLst>
            <pc:docMk/>
            <pc:sldMk cId="1438921669" sldId="290"/>
            <ac:picMk id="1026" creationId="{36D6433C-2822-4E13-A152-E0D857E366D1}"/>
          </ac:picMkLst>
        </pc:picChg>
        <pc:picChg chg="add mod">
          <ac:chgData name="WALLACE Helen" userId="3d0a9527-eb6f-4f32-93bd-d809e7d4ddfe" providerId="ADAL" clId="{3790805E-BE1B-4904-95A1-F395276D23C6}" dt="2019-09-04T10:53:03.780" v="1997" actId="1076"/>
          <ac:picMkLst>
            <pc:docMk/>
            <pc:sldMk cId="1438921669" sldId="290"/>
            <ac:picMk id="1028" creationId="{0C6C0EE9-F7BF-47F1-95AD-551A782273C9}"/>
          </ac:picMkLst>
        </pc:picChg>
      </pc:sldChg>
      <pc:sldChg chg="addSp modSp add del">
        <pc:chgData name="WALLACE Helen" userId="3d0a9527-eb6f-4f32-93bd-d809e7d4ddfe" providerId="ADAL" clId="{3790805E-BE1B-4904-95A1-F395276D23C6}" dt="2019-09-03T19:33:08.756" v="1509" actId="2696"/>
        <pc:sldMkLst>
          <pc:docMk/>
          <pc:sldMk cId="3342267057" sldId="291"/>
        </pc:sldMkLst>
        <pc:graphicFrameChg chg="add mod">
          <ac:chgData name="WALLACE Helen" userId="3d0a9527-eb6f-4f32-93bd-d809e7d4ddfe" providerId="ADAL" clId="{3790805E-BE1B-4904-95A1-F395276D23C6}" dt="2019-09-03T17:20:58.047" v="1299" actId="1076"/>
          <ac:graphicFrameMkLst>
            <pc:docMk/>
            <pc:sldMk cId="3342267057" sldId="291"/>
            <ac:graphicFrameMk id="4" creationId="{070345BA-EB56-44C7-B68D-0534332AE701}"/>
          </ac:graphicFrameMkLst>
        </pc:graphicFrameChg>
      </pc:sldChg>
      <pc:sldChg chg="addSp modSp add del">
        <pc:chgData name="WALLACE Helen" userId="3d0a9527-eb6f-4f32-93bd-d809e7d4ddfe" providerId="ADAL" clId="{3790805E-BE1B-4904-95A1-F395276D23C6}" dt="2019-09-04T07:13:41.013" v="1568" actId="2696"/>
        <pc:sldMkLst>
          <pc:docMk/>
          <pc:sldMk cId="2269855719" sldId="292"/>
        </pc:sldMkLst>
        <pc:graphicFrameChg chg="add mod modGraphic">
          <ac:chgData name="WALLACE Helen" userId="3d0a9527-eb6f-4f32-93bd-d809e7d4ddfe" providerId="ADAL" clId="{3790805E-BE1B-4904-95A1-F395276D23C6}" dt="2019-09-03T19:42:09.264" v="1561" actId="14100"/>
          <ac:graphicFrameMkLst>
            <pc:docMk/>
            <pc:sldMk cId="2269855719" sldId="292"/>
            <ac:graphicFrameMk id="4" creationId="{98FB3CEF-86DE-4ECE-924E-2CB3EC6550AE}"/>
          </ac:graphicFrameMkLst>
        </pc:graphicFrameChg>
      </pc:sldChg>
      <pc:sldChg chg="addSp delSp modSp add del">
        <pc:chgData name="WALLACE Helen" userId="3d0a9527-eb6f-4f32-93bd-d809e7d4ddfe" providerId="ADAL" clId="{3790805E-BE1B-4904-95A1-F395276D23C6}" dt="2019-09-04T07:19:23.106" v="1621" actId="2696"/>
        <pc:sldMkLst>
          <pc:docMk/>
          <pc:sldMk cId="3797595505" sldId="293"/>
        </pc:sldMkLst>
        <pc:graphicFrameChg chg="add del mod">
          <ac:chgData name="WALLACE Helen" userId="3d0a9527-eb6f-4f32-93bd-d809e7d4ddfe" providerId="ADAL" clId="{3790805E-BE1B-4904-95A1-F395276D23C6}" dt="2019-09-04T07:15:38.633" v="1571" actId="478"/>
          <ac:graphicFrameMkLst>
            <pc:docMk/>
            <pc:sldMk cId="3797595505" sldId="293"/>
            <ac:graphicFrameMk id="4" creationId="{C8C02456-9D8F-459E-B9E7-A29FF2BD553F}"/>
          </ac:graphicFrameMkLst>
        </pc:graphicFrameChg>
        <pc:graphicFrameChg chg="add mod modGraphic">
          <ac:chgData name="WALLACE Helen" userId="3d0a9527-eb6f-4f32-93bd-d809e7d4ddfe" providerId="ADAL" clId="{3790805E-BE1B-4904-95A1-F395276D23C6}" dt="2019-09-04T07:17:22.985" v="1585"/>
          <ac:graphicFrameMkLst>
            <pc:docMk/>
            <pc:sldMk cId="3797595505" sldId="293"/>
            <ac:graphicFrameMk id="5" creationId="{1A2A4973-32AB-45F3-9C8C-ABDB461B93A9}"/>
          </ac:graphicFrameMkLst>
        </pc:graphicFrameChg>
      </pc:sldChg>
      <pc:sldChg chg="addSp modSp add del">
        <pc:chgData name="WALLACE Helen" userId="3d0a9527-eb6f-4f32-93bd-d809e7d4ddfe" providerId="ADAL" clId="{3790805E-BE1B-4904-95A1-F395276D23C6}" dt="2019-09-04T07:19:25.113" v="1622" actId="2696"/>
        <pc:sldMkLst>
          <pc:docMk/>
          <pc:sldMk cId="3132519595" sldId="294"/>
        </pc:sldMkLst>
        <pc:graphicFrameChg chg="add mod modGraphic">
          <ac:chgData name="WALLACE Helen" userId="3d0a9527-eb6f-4f32-93bd-d809e7d4ddfe" providerId="ADAL" clId="{3790805E-BE1B-4904-95A1-F395276D23C6}" dt="2019-09-03T17:23:40.102" v="1311" actId="14734"/>
          <ac:graphicFrameMkLst>
            <pc:docMk/>
            <pc:sldMk cId="3132519595" sldId="294"/>
            <ac:graphicFrameMk id="4" creationId="{F81C6D33-83AE-4A78-8FBF-A2FE74D367F2}"/>
          </ac:graphicFrameMkLst>
        </pc:graphicFrameChg>
      </pc:sldChg>
      <pc:sldChg chg="addSp modSp add ord modAnim">
        <pc:chgData name="WALLACE Helen" userId="3d0a9527-eb6f-4f32-93bd-d809e7d4ddfe" providerId="ADAL" clId="{3790805E-BE1B-4904-95A1-F395276D23C6}" dt="2019-09-03T19:14:30.865" v="1372"/>
        <pc:sldMkLst>
          <pc:docMk/>
          <pc:sldMk cId="421796925" sldId="295"/>
        </pc:sldMkLst>
        <pc:spChg chg="add">
          <ac:chgData name="WALLACE Helen" userId="3d0a9527-eb6f-4f32-93bd-d809e7d4ddfe" providerId="ADAL" clId="{3790805E-BE1B-4904-95A1-F395276D23C6}" dt="2019-09-03T19:14:13.863" v="1370"/>
          <ac:spMkLst>
            <pc:docMk/>
            <pc:sldMk cId="421796925" sldId="295"/>
            <ac:spMk id="6" creationId="{E806B510-1945-4E28-83DE-03499D10D6B1}"/>
          </ac:spMkLst>
        </pc:spChg>
        <pc:graphicFrameChg chg="mod">
          <ac:chgData name="WALLACE Helen" userId="3d0a9527-eb6f-4f32-93bd-d809e7d4ddfe" providerId="ADAL" clId="{3790805E-BE1B-4904-95A1-F395276D23C6}" dt="2019-09-03T19:14:21.183" v="1371" actId="1076"/>
          <ac:graphicFrameMkLst>
            <pc:docMk/>
            <pc:sldMk cId="421796925" sldId="295"/>
            <ac:graphicFrameMk id="10" creationId="{80E8DE32-D858-42E9-8A12-98B9D79096C7}"/>
          </ac:graphicFrameMkLst>
        </pc:graphicFrameChg>
      </pc:sldChg>
      <pc:sldChg chg="add del ord setBg">
        <pc:chgData name="WALLACE Helen" userId="3d0a9527-eb6f-4f32-93bd-d809e7d4ddfe" providerId="ADAL" clId="{3790805E-BE1B-4904-95A1-F395276D23C6}" dt="2019-09-03T19:15:21.716" v="1379" actId="2696"/>
        <pc:sldMkLst>
          <pc:docMk/>
          <pc:sldMk cId="4154462175" sldId="296"/>
        </pc:sldMkLst>
      </pc:sldChg>
      <pc:sldChg chg="addSp delSp modSp add ord setBg addAnim delAnim modAnim">
        <pc:chgData name="WALLACE Helen" userId="3d0a9527-eb6f-4f32-93bd-d809e7d4ddfe" providerId="ADAL" clId="{3790805E-BE1B-4904-95A1-F395276D23C6}" dt="2019-09-04T08:02:08.883" v="1927" actId="167"/>
        <pc:sldMkLst>
          <pc:docMk/>
          <pc:sldMk cId="3331694395" sldId="297"/>
        </pc:sldMkLst>
        <pc:spChg chg="mod">
          <ac:chgData name="WALLACE Helen" userId="3d0a9527-eb6f-4f32-93bd-d809e7d4ddfe" providerId="ADAL" clId="{3790805E-BE1B-4904-95A1-F395276D23C6}" dt="2019-09-03T19:16:29.263" v="1403" actId="20577"/>
          <ac:spMkLst>
            <pc:docMk/>
            <pc:sldMk cId="3331694395" sldId="297"/>
            <ac:spMk id="2" creationId="{DC7BBD18-699D-4B88-B4D5-7D48519876BD}"/>
          </ac:spMkLst>
        </pc:spChg>
        <pc:spChg chg="mod">
          <ac:chgData name="WALLACE Helen" userId="3d0a9527-eb6f-4f32-93bd-d809e7d4ddfe" providerId="ADAL" clId="{3790805E-BE1B-4904-95A1-F395276D23C6}" dt="2019-09-03T19:25:23.143" v="1430" actId="207"/>
          <ac:spMkLst>
            <pc:docMk/>
            <pc:sldMk cId="3331694395" sldId="297"/>
            <ac:spMk id="4" creationId="{F0A1BC18-8557-4517-A612-72DA833446C7}"/>
          </ac:spMkLst>
        </pc:spChg>
        <pc:graphicFrameChg chg="del">
          <ac:chgData name="WALLACE Helen" userId="3d0a9527-eb6f-4f32-93bd-d809e7d4ddfe" providerId="ADAL" clId="{3790805E-BE1B-4904-95A1-F395276D23C6}" dt="2019-09-03T19:16:52.731" v="1406" actId="478"/>
          <ac:graphicFrameMkLst>
            <pc:docMk/>
            <pc:sldMk cId="3331694395" sldId="297"/>
            <ac:graphicFrameMk id="6" creationId="{F82B5A5E-15CC-4296-8472-2C563A0A6412}"/>
          </ac:graphicFrameMkLst>
        </pc:graphicFrameChg>
        <pc:graphicFrameChg chg="add mod modGraphic">
          <ac:chgData name="WALLACE Helen" userId="3d0a9527-eb6f-4f32-93bd-d809e7d4ddfe" providerId="ADAL" clId="{3790805E-BE1B-4904-95A1-F395276D23C6}" dt="2019-09-03T19:32:41.304" v="1507" actId="113"/>
          <ac:graphicFrameMkLst>
            <pc:docMk/>
            <pc:sldMk cId="3331694395" sldId="297"/>
            <ac:graphicFrameMk id="12" creationId="{B10F6F65-270B-4644-9542-E2390825EB84}"/>
          </ac:graphicFrameMkLst>
        </pc:graphicFrameChg>
        <pc:graphicFrameChg chg="add mod ord modGraphic">
          <ac:chgData name="WALLACE Helen" userId="3d0a9527-eb6f-4f32-93bd-d809e7d4ddfe" providerId="ADAL" clId="{3790805E-BE1B-4904-95A1-F395276D23C6}" dt="2019-09-04T08:02:08.883" v="1927" actId="167"/>
          <ac:graphicFrameMkLst>
            <pc:docMk/>
            <pc:sldMk cId="3331694395" sldId="297"/>
            <ac:graphicFrameMk id="13" creationId="{BF777CBD-CE56-4B0A-A2B3-D643213901CC}"/>
          </ac:graphicFrameMkLst>
        </pc:graphicFrameChg>
        <pc:picChg chg="del">
          <ac:chgData name="WALLACE Helen" userId="3d0a9527-eb6f-4f32-93bd-d809e7d4ddfe" providerId="ADAL" clId="{3790805E-BE1B-4904-95A1-F395276D23C6}" dt="2019-09-03T19:16:02.437" v="1385" actId="478"/>
          <ac:picMkLst>
            <pc:docMk/>
            <pc:sldMk cId="3331694395" sldId="297"/>
            <ac:picMk id="7" creationId="{BAC856D6-081F-4FF9-93D9-57CB75199943}"/>
          </ac:picMkLst>
        </pc:picChg>
        <pc:picChg chg="add del mod">
          <ac:chgData name="WALLACE Helen" userId="3d0a9527-eb6f-4f32-93bd-d809e7d4ddfe" providerId="ADAL" clId="{3790805E-BE1B-4904-95A1-F395276D23C6}" dt="2019-09-03T19:16:17.886" v="1389" actId="1076"/>
          <ac:picMkLst>
            <pc:docMk/>
            <pc:sldMk cId="3331694395" sldId="297"/>
            <ac:picMk id="8" creationId="{CB9B2550-9A83-4E41-98E9-58F7EF3ADBAE}"/>
          </ac:picMkLst>
        </pc:picChg>
        <pc:picChg chg="add mod">
          <ac:chgData name="WALLACE Helen" userId="3d0a9527-eb6f-4f32-93bd-d809e7d4ddfe" providerId="ADAL" clId="{3790805E-BE1B-4904-95A1-F395276D23C6}" dt="2019-09-03T19:16:17.886" v="1389" actId="1076"/>
          <ac:picMkLst>
            <pc:docMk/>
            <pc:sldMk cId="3331694395" sldId="297"/>
            <ac:picMk id="9" creationId="{5B76C369-84DD-4D2C-B8BC-81F15108ADDC}"/>
          </ac:picMkLst>
        </pc:picChg>
        <pc:picChg chg="add mod">
          <ac:chgData name="WALLACE Helen" userId="3d0a9527-eb6f-4f32-93bd-d809e7d4ddfe" providerId="ADAL" clId="{3790805E-BE1B-4904-95A1-F395276D23C6}" dt="2019-09-03T19:16:14.970" v="1388" actId="571"/>
          <ac:picMkLst>
            <pc:docMk/>
            <pc:sldMk cId="3331694395" sldId="297"/>
            <ac:picMk id="10" creationId="{02A4BDAB-3FE9-4BDF-BB2D-8843EE1AC901}"/>
          </ac:picMkLst>
        </pc:picChg>
        <pc:picChg chg="add mod">
          <ac:chgData name="WALLACE Helen" userId="3d0a9527-eb6f-4f32-93bd-d809e7d4ddfe" providerId="ADAL" clId="{3790805E-BE1B-4904-95A1-F395276D23C6}" dt="2019-09-03T19:16:14.970" v="1388" actId="571"/>
          <ac:picMkLst>
            <pc:docMk/>
            <pc:sldMk cId="3331694395" sldId="297"/>
            <ac:picMk id="11" creationId="{E1894A72-58E4-4E31-9EEB-F72871B5CF57}"/>
          </ac:picMkLst>
        </pc:picChg>
      </pc:sldChg>
      <pc:sldChg chg="addSp delSp modSp add setBg delAnim modAnim">
        <pc:chgData name="WALLACE Helen" userId="3d0a9527-eb6f-4f32-93bd-d809e7d4ddfe" providerId="ADAL" clId="{3790805E-BE1B-4904-95A1-F395276D23C6}" dt="2019-09-03T19:32:47.908" v="1508" actId="113"/>
        <pc:sldMkLst>
          <pc:docMk/>
          <pc:sldMk cId="2158125944" sldId="298"/>
        </pc:sldMkLst>
        <pc:spChg chg="mod">
          <ac:chgData name="WALLACE Helen" userId="3d0a9527-eb6f-4f32-93bd-d809e7d4ddfe" providerId="ADAL" clId="{3790805E-BE1B-4904-95A1-F395276D23C6}" dt="2019-09-03T19:25:42.675" v="1445" actId="20577"/>
          <ac:spMkLst>
            <pc:docMk/>
            <pc:sldMk cId="2158125944" sldId="298"/>
            <ac:spMk id="2" creationId="{DC7BBD18-699D-4B88-B4D5-7D48519876BD}"/>
          </ac:spMkLst>
        </pc:spChg>
        <pc:spChg chg="mod">
          <ac:chgData name="WALLACE Helen" userId="3d0a9527-eb6f-4f32-93bd-d809e7d4ddfe" providerId="ADAL" clId="{3790805E-BE1B-4904-95A1-F395276D23C6}" dt="2019-09-03T19:25:29.984" v="1431" actId="207"/>
          <ac:spMkLst>
            <pc:docMk/>
            <pc:sldMk cId="2158125944" sldId="298"/>
            <ac:spMk id="4" creationId="{F0A1BC18-8557-4517-A612-72DA833446C7}"/>
          </ac:spMkLst>
        </pc:spChg>
        <pc:graphicFrameChg chg="add mod modGraphic">
          <ac:chgData name="WALLACE Helen" userId="3d0a9527-eb6f-4f32-93bd-d809e7d4ddfe" providerId="ADAL" clId="{3790805E-BE1B-4904-95A1-F395276D23C6}" dt="2019-09-03T19:32:47.908" v="1508" actId="113"/>
          <ac:graphicFrameMkLst>
            <pc:docMk/>
            <pc:sldMk cId="2158125944" sldId="298"/>
            <ac:graphicFrameMk id="7" creationId="{69E0CAB7-C431-458B-AF51-D2E3F7C75997}"/>
          </ac:graphicFrameMkLst>
        </pc:graphicFrameChg>
        <pc:graphicFrameChg chg="del">
          <ac:chgData name="WALLACE Helen" userId="3d0a9527-eb6f-4f32-93bd-d809e7d4ddfe" providerId="ADAL" clId="{3790805E-BE1B-4904-95A1-F395276D23C6}" dt="2019-09-03T19:26:29.559" v="1450" actId="478"/>
          <ac:graphicFrameMkLst>
            <pc:docMk/>
            <pc:sldMk cId="2158125944" sldId="298"/>
            <ac:graphicFrameMk id="12" creationId="{B10F6F65-270B-4644-9542-E2390825EB84}"/>
          </ac:graphicFrameMkLst>
        </pc:graphicFrameChg>
        <pc:picChg chg="del">
          <ac:chgData name="WALLACE Helen" userId="3d0a9527-eb6f-4f32-93bd-d809e7d4ddfe" providerId="ADAL" clId="{3790805E-BE1B-4904-95A1-F395276D23C6}" dt="2019-09-03T19:26:47.791" v="1453" actId="478"/>
          <ac:picMkLst>
            <pc:docMk/>
            <pc:sldMk cId="2158125944" sldId="298"/>
            <ac:picMk id="8" creationId="{CB9B2550-9A83-4E41-98E9-58F7EF3ADBAE}"/>
          </ac:picMkLst>
        </pc:picChg>
        <pc:picChg chg="del">
          <ac:chgData name="WALLACE Helen" userId="3d0a9527-eb6f-4f32-93bd-d809e7d4ddfe" providerId="ADAL" clId="{3790805E-BE1B-4904-95A1-F395276D23C6}" dt="2019-09-03T19:26:50.641" v="1454" actId="478"/>
          <ac:picMkLst>
            <pc:docMk/>
            <pc:sldMk cId="2158125944" sldId="298"/>
            <ac:picMk id="9" creationId="{5B76C369-84DD-4D2C-B8BC-81F15108ADDC}"/>
          </ac:picMkLst>
        </pc:picChg>
      </pc:sldChg>
      <pc:sldChg chg="addSp delSp modSp add ord setBg delAnim">
        <pc:chgData name="WALLACE Helen" userId="3d0a9527-eb6f-4f32-93bd-d809e7d4ddfe" providerId="ADAL" clId="{3790805E-BE1B-4904-95A1-F395276D23C6}" dt="2019-09-04T10:44:35.815" v="1941"/>
        <pc:sldMkLst>
          <pc:docMk/>
          <pc:sldMk cId="363101669" sldId="299"/>
        </pc:sldMkLst>
        <pc:spChg chg="mod">
          <ac:chgData name="WALLACE Helen" userId="3d0a9527-eb6f-4f32-93bd-d809e7d4ddfe" providerId="ADAL" clId="{3790805E-BE1B-4904-95A1-F395276D23C6}" dt="2019-09-03T19:30:59.727" v="1488" actId="20577"/>
          <ac:spMkLst>
            <pc:docMk/>
            <pc:sldMk cId="363101669" sldId="299"/>
            <ac:spMk id="2" creationId="{DC7BBD18-699D-4B88-B4D5-7D48519876BD}"/>
          </ac:spMkLst>
        </pc:spChg>
        <pc:spChg chg="mod">
          <ac:chgData name="WALLACE Helen" userId="3d0a9527-eb6f-4f32-93bd-d809e7d4ddfe" providerId="ADAL" clId="{3790805E-BE1B-4904-95A1-F395276D23C6}" dt="2019-09-03T19:31:57.586" v="1497" actId="20577"/>
          <ac:spMkLst>
            <pc:docMk/>
            <pc:sldMk cId="363101669" sldId="299"/>
            <ac:spMk id="4" creationId="{F0A1BC18-8557-4517-A612-72DA833446C7}"/>
          </ac:spMkLst>
        </pc:spChg>
        <pc:graphicFrameChg chg="add mod modGraphic">
          <ac:chgData name="WALLACE Helen" userId="3d0a9527-eb6f-4f32-93bd-d809e7d4ddfe" providerId="ADAL" clId="{3790805E-BE1B-4904-95A1-F395276D23C6}" dt="2019-09-04T10:44:35.815" v="1941"/>
          <ac:graphicFrameMkLst>
            <pc:docMk/>
            <pc:sldMk cId="363101669" sldId="299"/>
            <ac:graphicFrameMk id="5" creationId="{E1671D07-1EDC-458A-B32A-4F710E206E7D}"/>
          </ac:graphicFrameMkLst>
        </pc:graphicFrameChg>
        <pc:graphicFrameChg chg="del">
          <ac:chgData name="WALLACE Helen" userId="3d0a9527-eb6f-4f32-93bd-d809e7d4ddfe" providerId="ADAL" clId="{3790805E-BE1B-4904-95A1-F395276D23C6}" dt="2019-09-03T19:28:04.374" v="1460" actId="478"/>
          <ac:graphicFrameMkLst>
            <pc:docMk/>
            <pc:sldMk cId="363101669" sldId="299"/>
            <ac:graphicFrameMk id="7" creationId="{69E0CAB7-C431-458B-AF51-D2E3F7C75997}"/>
          </ac:graphicFrameMkLst>
        </pc:graphicFrameChg>
      </pc:sldChg>
      <pc:sldChg chg="addSp delSp modSp add modAnim">
        <pc:chgData name="WALLACE Helen" userId="3d0a9527-eb6f-4f32-93bd-d809e7d4ddfe" providerId="ADAL" clId="{3790805E-BE1B-4904-95A1-F395276D23C6}" dt="2019-09-04T10:45:51.724" v="1953" actId="1076"/>
        <pc:sldMkLst>
          <pc:docMk/>
          <pc:sldMk cId="1582086869" sldId="300"/>
        </pc:sldMkLst>
        <pc:spChg chg="mod">
          <ac:chgData name="WALLACE Helen" userId="3d0a9527-eb6f-4f32-93bd-d809e7d4ddfe" providerId="ADAL" clId="{3790805E-BE1B-4904-95A1-F395276D23C6}" dt="2019-09-03T19:41:12.662" v="1554" actId="20577"/>
          <ac:spMkLst>
            <pc:docMk/>
            <pc:sldMk cId="1582086869" sldId="300"/>
            <ac:spMk id="2" creationId="{DC7BBD18-699D-4B88-B4D5-7D48519876BD}"/>
          </ac:spMkLst>
        </pc:spChg>
        <pc:spChg chg="del">
          <ac:chgData name="WALLACE Helen" userId="3d0a9527-eb6f-4f32-93bd-d809e7d4ddfe" providerId="ADAL" clId="{3790805E-BE1B-4904-95A1-F395276D23C6}" dt="2019-09-04T10:45:34.905" v="1949" actId="478"/>
          <ac:spMkLst>
            <pc:docMk/>
            <pc:sldMk cId="1582086869" sldId="300"/>
            <ac:spMk id="4" creationId="{F0A1BC18-8557-4517-A612-72DA833446C7}"/>
          </ac:spMkLst>
        </pc:spChg>
        <pc:graphicFrameChg chg="del modGraphic">
          <ac:chgData name="WALLACE Helen" userId="3d0a9527-eb6f-4f32-93bd-d809e7d4ddfe" providerId="ADAL" clId="{3790805E-BE1B-4904-95A1-F395276D23C6}" dt="2019-09-04T07:12:55.215" v="1564" actId="478"/>
          <ac:graphicFrameMkLst>
            <pc:docMk/>
            <pc:sldMk cId="1582086869" sldId="300"/>
            <ac:graphicFrameMk id="5" creationId="{E1671D07-1EDC-458A-B32A-4F710E206E7D}"/>
          </ac:graphicFrameMkLst>
        </pc:graphicFrameChg>
        <pc:graphicFrameChg chg="add mod modGraphic">
          <ac:chgData name="WALLACE Helen" userId="3d0a9527-eb6f-4f32-93bd-d809e7d4ddfe" providerId="ADAL" clId="{3790805E-BE1B-4904-95A1-F395276D23C6}" dt="2019-09-04T10:45:51.724" v="1953" actId="1076"/>
          <ac:graphicFrameMkLst>
            <pc:docMk/>
            <pc:sldMk cId="1582086869" sldId="300"/>
            <ac:graphicFrameMk id="6" creationId="{38E338EC-8A8D-408C-AEF0-E2227FE65E92}"/>
          </ac:graphicFrameMkLst>
        </pc:graphicFrameChg>
        <pc:graphicFrameChg chg="add mod ord modGraphic">
          <ac:chgData name="WALLACE Helen" userId="3d0a9527-eb6f-4f32-93bd-d809e7d4ddfe" providerId="ADAL" clId="{3790805E-BE1B-4904-95A1-F395276D23C6}" dt="2019-09-04T10:45:39.774" v="1952" actId="403"/>
          <ac:graphicFrameMkLst>
            <pc:docMk/>
            <pc:sldMk cId="1582086869" sldId="300"/>
            <ac:graphicFrameMk id="7" creationId="{1BE4AB25-52A6-4EBA-8A76-4A1F4EC4228D}"/>
          </ac:graphicFrameMkLst>
        </pc:graphicFrameChg>
      </pc:sldChg>
      <pc:sldChg chg="addSp delSp modSp add setBg">
        <pc:chgData name="WALLACE Helen" userId="3d0a9527-eb6f-4f32-93bd-d809e7d4ddfe" providerId="ADAL" clId="{3790805E-BE1B-4904-95A1-F395276D23C6}" dt="2019-09-04T10:50:57.068" v="1985" actId="2711"/>
        <pc:sldMkLst>
          <pc:docMk/>
          <pc:sldMk cId="972220452" sldId="301"/>
        </pc:sldMkLst>
        <pc:spChg chg="mod">
          <ac:chgData name="WALLACE Helen" userId="3d0a9527-eb6f-4f32-93bd-d809e7d4ddfe" providerId="ADAL" clId="{3790805E-BE1B-4904-95A1-F395276D23C6}" dt="2019-09-04T07:17:38.886" v="1599" actId="20577"/>
          <ac:spMkLst>
            <pc:docMk/>
            <pc:sldMk cId="972220452" sldId="301"/>
            <ac:spMk id="2" creationId="{DC7BBD18-699D-4B88-B4D5-7D48519876BD}"/>
          </ac:spMkLst>
        </pc:spChg>
        <pc:graphicFrameChg chg="add mod modGraphic">
          <ac:chgData name="WALLACE Helen" userId="3d0a9527-eb6f-4f32-93bd-d809e7d4ddfe" providerId="ADAL" clId="{3790805E-BE1B-4904-95A1-F395276D23C6}" dt="2019-09-04T10:50:57.068" v="1985" actId="2711"/>
          <ac:graphicFrameMkLst>
            <pc:docMk/>
            <pc:sldMk cId="972220452" sldId="301"/>
            <ac:graphicFrameMk id="5" creationId="{810099B1-8459-4385-A4C1-0F5D3A61E6F0}"/>
          </ac:graphicFrameMkLst>
        </pc:graphicFrameChg>
        <pc:graphicFrameChg chg="del">
          <ac:chgData name="WALLACE Helen" userId="3d0a9527-eb6f-4f32-93bd-d809e7d4ddfe" providerId="ADAL" clId="{3790805E-BE1B-4904-95A1-F395276D23C6}" dt="2019-09-04T07:16:51.580" v="1581" actId="478"/>
          <ac:graphicFrameMkLst>
            <pc:docMk/>
            <pc:sldMk cId="972220452" sldId="301"/>
            <ac:graphicFrameMk id="6" creationId="{38E338EC-8A8D-408C-AEF0-E2227FE65E92}"/>
          </ac:graphicFrameMkLst>
        </pc:graphicFrameChg>
      </pc:sldChg>
      <pc:sldChg chg="addSp delSp modSp add setBg">
        <pc:chgData name="WALLACE Helen" userId="3d0a9527-eb6f-4f32-93bd-d809e7d4ddfe" providerId="ADAL" clId="{3790805E-BE1B-4904-95A1-F395276D23C6}" dt="2019-09-04T10:50:38.789" v="1984" actId="14734"/>
        <pc:sldMkLst>
          <pc:docMk/>
          <pc:sldMk cId="2121385512" sldId="302"/>
        </pc:sldMkLst>
        <pc:spChg chg="mod">
          <ac:chgData name="WALLACE Helen" userId="3d0a9527-eb6f-4f32-93bd-d809e7d4ddfe" providerId="ADAL" clId="{3790805E-BE1B-4904-95A1-F395276D23C6}" dt="2019-09-04T07:17:56.519" v="1606" actId="20577"/>
          <ac:spMkLst>
            <pc:docMk/>
            <pc:sldMk cId="2121385512" sldId="302"/>
            <ac:spMk id="2" creationId="{DC7BBD18-699D-4B88-B4D5-7D48519876BD}"/>
          </ac:spMkLst>
        </pc:spChg>
        <pc:spChg chg="mod">
          <ac:chgData name="WALLACE Helen" userId="3d0a9527-eb6f-4f32-93bd-d809e7d4ddfe" providerId="ADAL" clId="{3790805E-BE1B-4904-95A1-F395276D23C6}" dt="2019-09-04T07:18:09.054" v="1607"/>
          <ac:spMkLst>
            <pc:docMk/>
            <pc:sldMk cId="2121385512" sldId="302"/>
            <ac:spMk id="4" creationId="{F0A1BC18-8557-4517-A612-72DA833446C7}"/>
          </ac:spMkLst>
        </pc:spChg>
        <pc:graphicFrameChg chg="del">
          <ac:chgData name="WALLACE Helen" userId="3d0a9527-eb6f-4f32-93bd-d809e7d4ddfe" providerId="ADAL" clId="{3790805E-BE1B-4904-95A1-F395276D23C6}" dt="2019-09-04T07:18:15.367" v="1608" actId="478"/>
          <ac:graphicFrameMkLst>
            <pc:docMk/>
            <pc:sldMk cId="2121385512" sldId="302"/>
            <ac:graphicFrameMk id="5" creationId="{810099B1-8459-4385-A4C1-0F5D3A61E6F0}"/>
          </ac:graphicFrameMkLst>
        </pc:graphicFrameChg>
        <pc:graphicFrameChg chg="add mod modGraphic">
          <ac:chgData name="WALLACE Helen" userId="3d0a9527-eb6f-4f32-93bd-d809e7d4ddfe" providerId="ADAL" clId="{3790805E-BE1B-4904-95A1-F395276D23C6}" dt="2019-09-04T10:50:38.789" v="1984" actId="14734"/>
          <ac:graphicFrameMkLst>
            <pc:docMk/>
            <pc:sldMk cId="2121385512" sldId="302"/>
            <ac:graphicFrameMk id="6" creationId="{2B431853-CF20-4F5A-8775-AED16ED3336F}"/>
          </ac:graphicFrameMkLst>
        </pc:graphicFrameChg>
      </pc:sldChg>
      <pc:sldChg chg="addSp delSp modSp add setBg delAnim modAnim">
        <pc:chgData name="WALLACE Helen" userId="3d0a9527-eb6f-4f32-93bd-d809e7d4ddfe" providerId="ADAL" clId="{3790805E-BE1B-4904-95A1-F395276D23C6}" dt="2019-09-04T07:30:55.284" v="1875"/>
        <pc:sldMkLst>
          <pc:docMk/>
          <pc:sldMk cId="1878561617" sldId="303"/>
        </pc:sldMkLst>
        <pc:spChg chg="mod">
          <ac:chgData name="WALLACE Helen" userId="3d0a9527-eb6f-4f32-93bd-d809e7d4ddfe" providerId="ADAL" clId="{3790805E-BE1B-4904-95A1-F395276D23C6}" dt="2019-09-04T07:24:45.798" v="1703" actId="20577"/>
          <ac:spMkLst>
            <pc:docMk/>
            <pc:sldMk cId="1878561617" sldId="303"/>
            <ac:spMk id="2" creationId="{DC7BBD18-699D-4B88-B4D5-7D48519876BD}"/>
          </ac:spMkLst>
        </pc:spChg>
        <pc:spChg chg="del mod">
          <ac:chgData name="WALLACE Helen" userId="3d0a9527-eb6f-4f32-93bd-d809e7d4ddfe" providerId="ADAL" clId="{3790805E-BE1B-4904-95A1-F395276D23C6}" dt="2019-09-04T07:27:13.216" v="1827" actId="12084"/>
          <ac:spMkLst>
            <pc:docMk/>
            <pc:sldMk cId="1878561617" sldId="303"/>
            <ac:spMk id="4" creationId="{F0A1BC18-8557-4517-A612-72DA833446C7}"/>
          </ac:spMkLst>
        </pc:spChg>
        <pc:spChg chg="mod topLvl">
          <ac:chgData name="WALLACE Helen" userId="3d0a9527-eb6f-4f32-93bd-d809e7d4ddfe" providerId="ADAL" clId="{3790805E-BE1B-4904-95A1-F395276D23C6}" dt="2019-09-04T07:30:35.806" v="1870" actId="165"/>
          <ac:spMkLst>
            <pc:docMk/>
            <pc:sldMk cId="1878561617" sldId="303"/>
            <ac:spMk id="6" creationId="{7BDCA645-90AF-4CC3-B2EE-64AE5DAF0FFC}"/>
          </ac:spMkLst>
        </pc:spChg>
        <pc:spChg chg="mod topLvl">
          <ac:chgData name="WALLACE Helen" userId="3d0a9527-eb6f-4f32-93bd-d809e7d4ddfe" providerId="ADAL" clId="{3790805E-BE1B-4904-95A1-F395276D23C6}" dt="2019-09-04T07:30:35.806" v="1870" actId="165"/>
          <ac:spMkLst>
            <pc:docMk/>
            <pc:sldMk cId="1878561617" sldId="303"/>
            <ac:spMk id="8" creationId="{63FF42F2-9DAF-452A-89C0-612847C17C96}"/>
          </ac:spMkLst>
        </pc:spChg>
        <pc:spChg chg="mod topLvl">
          <ac:chgData name="WALLACE Helen" userId="3d0a9527-eb6f-4f32-93bd-d809e7d4ddfe" providerId="ADAL" clId="{3790805E-BE1B-4904-95A1-F395276D23C6}" dt="2019-09-04T07:30:35.806" v="1870" actId="165"/>
          <ac:spMkLst>
            <pc:docMk/>
            <pc:sldMk cId="1878561617" sldId="303"/>
            <ac:spMk id="9" creationId="{95B37DC0-8785-47B2-86C2-1C47704CB104}"/>
          </ac:spMkLst>
        </pc:spChg>
        <pc:spChg chg="mod topLvl">
          <ac:chgData name="WALLACE Helen" userId="3d0a9527-eb6f-4f32-93bd-d809e7d4ddfe" providerId="ADAL" clId="{3790805E-BE1B-4904-95A1-F395276D23C6}" dt="2019-09-04T07:30:35.806" v="1870" actId="165"/>
          <ac:spMkLst>
            <pc:docMk/>
            <pc:sldMk cId="1878561617" sldId="303"/>
            <ac:spMk id="10" creationId="{D2058C01-EFBF-47ED-8F9C-1C4E5EA4BCCA}"/>
          </ac:spMkLst>
        </pc:spChg>
        <pc:spChg chg="mod topLvl">
          <ac:chgData name="WALLACE Helen" userId="3d0a9527-eb6f-4f32-93bd-d809e7d4ddfe" providerId="ADAL" clId="{3790805E-BE1B-4904-95A1-F395276D23C6}" dt="2019-09-04T07:30:35.806" v="1870" actId="165"/>
          <ac:spMkLst>
            <pc:docMk/>
            <pc:sldMk cId="1878561617" sldId="303"/>
            <ac:spMk id="11" creationId="{349351AA-A395-4DDC-8C8A-480B71C787D9}"/>
          </ac:spMkLst>
        </pc:spChg>
        <pc:grpChg chg="add del mod">
          <ac:chgData name="WALLACE Helen" userId="3d0a9527-eb6f-4f32-93bd-d809e7d4ddfe" providerId="ADAL" clId="{3790805E-BE1B-4904-95A1-F395276D23C6}" dt="2019-09-04T07:30:35.806" v="1870" actId="165"/>
          <ac:grpSpMkLst>
            <pc:docMk/>
            <pc:sldMk cId="1878561617" sldId="303"/>
            <ac:grpSpMk id="5" creationId="{4BD8BB35-9CF0-4159-B683-543A0DA7D387}"/>
          </ac:grpSpMkLst>
        </pc:grpChg>
        <pc:graphicFrameChg chg="add del mod">
          <ac:chgData name="WALLACE Helen" userId="3d0a9527-eb6f-4f32-93bd-d809e7d4ddfe" providerId="ADAL" clId="{3790805E-BE1B-4904-95A1-F395276D23C6}" dt="2019-09-04T07:29:57.829" v="1864" actId="18245"/>
          <ac:graphicFrameMkLst>
            <pc:docMk/>
            <pc:sldMk cId="1878561617" sldId="303"/>
            <ac:graphicFrameMk id="3" creationId="{8672C47F-221A-4D71-A9F4-BE9BA42CCF43}"/>
          </ac:graphicFrameMkLst>
        </pc:graphicFrameChg>
        <pc:graphicFrameChg chg="del">
          <ac:chgData name="WALLACE Helen" userId="3d0a9527-eb6f-4f32-93bd-d809e7d4ddfe" providerId="ADAL" clId="{3790805E-BE1B-4904-95A1-F395276D23C6}" dt="2019-09-04T07:24:33.875" v="1690" actId="478"/>
          <ac:graphicFrameMkLst>
            <pc:docMk/>
            <pc:sldMk cId="1878561617" sldId="303"/>
            <ac:graphicFrameMk id="7" creationId="{69E0CAB7-C431-458B-AF51-D2E3F7C75997}"/>
          </ac:graphicFrameMkLst>
        </pc:graphicFrameChg>
      </pc:sldChg>
      <pc:sldChg chg="add del">
        <pc:chgData name="WALLACE Helen" userId="3d0a9527-eb6f-4f32-93bd-d809e7d4ddfe" providerId="ADAL" clId="{3790805E-BE1B-4904-95A1-F395276D23C6}" dt="2019-09-04T07:45:16.600" v="1891" actId="2696"/>
        <pc:sldMkLst>
          <pc:docMk/>
          <pc:sldMk cId="2552144521" sldId="304"/>
        </pc:sldMkLst>
      </pc:sldChg>
      <pc:sldChg chg="addSp delSp modSp add">
        <pc:chgData name="WALLACE Helen" userId="3d0a9527-eb6f-4f32-93bd-d809e7d4ddfe" providerId="ADAL" clId="{3790805E-BE1B-4904-95A1-F395276D23C6}" dt="2019-09-04T07:46:43.064" v="1912" actId="14100"/>
        <pc:sldMkLst>
          <pc:docMk/>
          <pc:sldMk cId="3568765010" sldId="787"/>
        </pc:sldMkLst>
        <pc:spChg chg="mod">
          <ac:chgData name="WALLACE Helen" userId="3d0a9527-eb6f-4f32-93bd-d809e7d4ddfe" providerId="ADAL" clId="{3790805E-BE1B-4904-95A1-F395276D23C6}" dt="2019-09-04T07:45:40.002" v="1896" actId="1076"/>
          <ac:spMkLst>
            <pc:docMk/>
            <pc:sldMk cId="3568765010" sldId="787"/>
            <ac:spMk id="2" creationId="{D9407D3C-4710-4550-AF29-873E72611F5E}"/>
          </ac:spMkLst>
        </pc:spChg>
        <pc:spChg chg="mod">
          <ac:chgData name="WALLACE Helen" userId="3d0a9527-eb6f-4f32-93bd-d809e7d4ddfe" providerId="ADAL" clId="{3790805E-BE1B-4904-95A1-F395276D23C6}" dt="2019-09-04T07:46:43.064" v="1912" actId="14100"/>
          <ac:spMkLst>
            <pc:docMk/>
            <pc:sldMk cId="3568765010" sldId="787"/>
            <ac:spMk id="3" creationId="{3CBCD040-2AA8-46D2-8E78-0078B4B2ADAB}"/>
          </ac:spMkLst>
        </pc:spChg>
        <pc:spChg chg="del">
          <ac:chgData name="WALLACE Helen" userId="3d0a9527-eb6f-4f32-93bd-d809e7d4ddfe" providerId="ADAL" clId="{3790805E-BE1B-4904-95A1-F395276D23C6}" dt="2019-09-04T07:45:27.475" v="1892"/>
          <ac:spMkLst>
            <pc:docMk/>
            <pc:sldMk cId="3568765010" sldId="787"/>
            <ac:spMk id="4" creationId="{1933E3EC-46DD-4B7C-9224-412C2B981AB5}"/>
          </ac:spMkLst>
        </pc:spChg>
        <pc:spChg chg="add mod">
          <ac:chgData name="WALLACE Helen" userId="3d0a9527-eb6f-4f32-93bd-d809e7d4ddfe" providerId="ADAL" clId="{3790805E-BE1B-4904-95A1-F395276D23C6}" dt="2019-09-04T07:46:28.731" v="1910" actId="122"/>
          <ac:spMkLst>
            <pc:docMk/>
            <pc:sldMk cId="3568765010" sldId="787"/>
            <ac:spMk id="5" creationId="{9478A957-489E-4449-BC67-9783AF516B5D}"/>
          </ac:spMkLst>
        </pc:spChg>
        <pc:spChg chg="del">
          <ac:chgData name="WALLACE Helen" userId="3d0a9527-eb6f-4f32-93bd-d809e7d4ddfe" providerId="ADAL" clId="{3790805E-BE1B-4904-95A1-F395276D23C6}" dt="2019-09-04T07:45:27.475" v="1892"/>
          <ac:spMkLst>
            <pc:docMk/>
            <pc:sldMk cId="3568765010" sldId="787"/>
            <ac:spMk id="6" creationId="{18EB9297-8187-483C-BAE4-5C405C004C20}"/>
          </ac:spMkLst>
        </pc:spChg>
      </pc:sldChg>
      <pc:sldChg chg="addSp delSp modSp add setBg delAnim">
        <pc:chgData name="WALLACE Helen" userId="3d0a9527-eb6f-4f32-93bd-d809e7d4ddfe" providerId="ADAL" clId="{3790805E-BE1B-4904-95A1-F395276D23C6}" dt="2019-09-04T11:20:49.142" v="2099" actId="255"/>
        <pc:sldMkLst>
          <pc:docMk/>
          <pc:sldMk cId="3174176865" sldId="788"/>
        </pc:sldMkLst>
        <pc:spChg chg="mod">
          <ac:chgData name="WALLACE Helen" userId="3d0a9527-eb6f-4f32-93bd-d809e7d4ddfe" providerId="ADAL" clId="{3790805E-BE1B-4904-95A1-F395276D23C6}" dt="2019-09-04T11:20:21.303" v="2095" actId="403"/>
          <ac:spMkLst>
            <pc:docMk/>
            <pc:sldMk cId="3174176865" sldId="788"/>
            <ac:spMk id="2" creationId="{DC7BBD18-699D-4B88-B4D5-7D48519876BD}"/>
          </ac:spMkLst>
        </pc:spChg>
        <pc:spChg chg="del mod">
          <ac:chgData name="WALLACE Helen" userId="3d0a9527-eb6f-4f32-93bd-d809e7d4ddfe" providerId="ADAL" clId="{3790805E-BE1B-4904-95A1-F395276D23C6}" dt="2019-09-04T11:18:09.299" v="2060" actId="12084"/>
          <ac:spMkLst>
            <pc:docMk/>
            <pc:sldMk cId="3174176865" sldId="788"/>
            <ac:spMk id="4" creationId="{F0A1BC18-8557-4517-A612-72DA833446C7}"/>
          </ac:spMkLst>
        </pc:spChg>
        <pc:graphicFrameChg chg="add mod">
          <ac:chgData name="WALLACE Helen" userId="3d0a9527-eb6f-4f32-93bd-d809e7d4ddfe" providerId="ADAL" clId="{3790805E-BE1B-4904-95A1-F395276D23C6}" dt="2019-09-04T11:20:49.142" v="2099" actId="255"/>
          <ac:graphicFrameMkLst>
            <pc:docMk/>
            <pc:sldMk cId="3174176865" sldId="788"/>
            <ac:graphicFrameMk id="3" creationId="{E853351D-C2EA-4F62-9B10-EB18AF6485F4}"/>
          </ac:graphicFrameMkLst>
        </pc:graphicFrameChg>
        <pc:graphicFrameChg chg="del">
          <ac:chgData name="WALLACE Helen" userId="3d0a9527-eb6f-4f32-93bd-d809e7d4ddfe" providerId="ADAL" clId="{3790805E-BE1B-4904-95A1-F395276D23C6}" dt="2019-09-04T11:17:04.709" v="2021" actId="478"/>
          <ac:graphicFrameMkLst>
            <pc:docMk/>
            <pc:sldMk cId="3174176865" sldId="788"/>
            <ac:graphicFrameMk id="6" creationId="{F82B5A5E-15CC-4296-8472-2C563A0A6412}"/>
          </ac:graphicFrameMkLst>
        </pc:graphicFrameChg>
        <pc:graphicFrameChg chg="del">
          <ac:chgData name="WALLACE Helen" userId="3d0a9527-eb6f-4f32-93bd-d809e7d4ddfe" providerId="ADAL" clId="{3790805E-BE1B-4904-95A1-F395276D23C6}" dt="2019-09-04T11:17:07.162" v="2022" actId="478"/>
          <ac:graphicFrameMkLst>
            <pc:docMk/>
            <pc:sldMk cId="3174176865" sldId="788"/>
            <ac:graphicFrameMk id="8" creationId="{6D2C1553-1769-41FE-9E6D-D7713723E983}"/>
          </ac:graphicFrameMkLst>
        </pc:graphicFrameChg>
        <pc:picChg chg="del">
          <ac:chgData name="WALLACE Helen" userId="3d0a9527-eb6f-4f32-93bd-d809e7d4ddfe" providerId="ADAL" clId="{3790805E-BE1B-4904-95A1-F395276D23C6}" dt="2019-09-04T11:17:08.459" v="2023" actId="478"/>
          <ac:picMkLst>
            <pc:docMk/>
            <pc:sldMk cId="3174176865" sldId="788"/>
            <ac:picMk id="7" creationId="{BAC856D6-081F-4FF9-93D9-57CB75199943}"/>
          </ac:picMkLst>
        </pc:picChg>
      </pc:sldChg>
      <pc:sldChg chg="delSp modSp add setBg delAnim">
        <pc:chgData name="WALLACE Helen" userId="3d0a9527-eb6f-4f32-93bd-d809e7d4ddfe" providerId="ADAL" clId="{3790805E-BE1B-4904-95A1-F395276D23C6}" dt="2019-09-04T17:31:01.471" v="2356" actId="108"/>
        <pc:sldMkLst>
          <pc:docMk/>
          <pc:sldMk cId="604094803" sldId="789"/>
        </pc:sldMkLst>
        <pc:spChg chg="mod">
          <ac:chgData name="WALLACE Helen" userId="3d0a9527-eb6f-4f32-93bd-d809e7d4ddfe" providerId="ADAL" clId="{3790805E-BE1B-4904-95A1-F395276D23C6}" dt="2019-09-04T15:40:50.552" v="2112" actId="20577"/>
          <ac:spMkLst>
            <pc:docMk/>
            <pc:sldMk cId="604094803" sldId="789"/>
            <ac:spMk id="2" creationId="{DC7BBD18-699D-4B88-B4D5-7D48519876BD}"/>
          </ac:spMkLst>
        </pc:spChg>
        <pc:spChg chg="mod">
          <ac:chgData name="WALLACE Helen" userId="3d0a9527-eb6f-4f32-93bd-d809e7d4ddfe" providerId="ADAL" clId="{3790805E-BE1B-4904-95A1-F395276D23C6}" dt="2019-09-04T17:31:01.471" v="2356" actId="108"/>
          <ac:spMkLst>
            <pc:docMk/>
            <pc:sldMk cId="604094803" sldId="789"/>
            <ac:spMk id="4" creationId="{F0A1BC18-8557-4517-A612-72DA833446C7}"/>
          </ac:spMkLst>
        </pc:spChg>
        <pc:graphicFrameChg chg="del">
          <ac:chgData name="WALLACE Helen" userId="3d0a9527-eb6f-4f32-93bd-d809e7d4ddfe" providerId="ADAL" clId="{3790805E-BE1B-4904-95A1-F395276D23C6}" dt="2019-09-04T15:48:32.175" v="2303" actId="478"/>
          <ac:graphicFrameMkLst>
            <pc:docMk/>
            <pc:sldMk cId="604094803" sldId="789"/>
            <ac:graphicFrameMk id="7" creationId="{69E0CAB7-C431-458B-AF51-D2E3F7C75997}"/>
          </ac:graphicFrameMkLst>
        </pc:graphicFrame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OneDrive%20-%20Murex\Desktop\Saved%20for%20Later\Code%20Revisions%20Using%20Maat\guava_bugs.csv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guava_bugs!$E$2:$G$392</cx:f>
        <cx:lvl ptCount="391">
          <cx:pt idx="0">AbstractCache.java</cx:pt>
          <cx:pt idx="1">RemovalNotification.java</cx:pt>
          <cx:pt idx="2">LocalCache.java</cx:pt>
          <cx:pt idx="3">ForwardingMapEntry.java</cx:pt>
          <cx:pt idx="4">Multimap.java</cx:pt>
          <cx:pt idx="5">AbstractMapBasedMultimap.java</cx:pt>
          <cx:pt idx="6">AbstractMapBasedMultiset.java</cx:pt>
          <cx:pt idx="7">LinkedHashMultimap.java</cx:pt>
          <cx:pt idx="8">RangeMap.java</cx:pt>
          <cx:pt idx="9">Ordering.java</cx:pt>
          <cx:pt idx="10">HashBiMap.java</cx:pt>
          <cx:pt idx="11">SparseImmutableTable.java</cx:pt>
          <cx:pt idx="12">Synchronized.java</cx:pt>
          <cx:pt idx="13">FilteredMultimapValues.java</cx:pt>
          <cx:pt idx="14">TreeRangeMap.java</cx:pt>
          <cx:pt idx="15">MapMaker.java</cx:pt>
          <cx:pt idx="16">RegularImmutableMap.java</cx:pt>
          <cx:pt idx="17">ImmutableRangeMap.java</cx:pt>
          <cx:pt idx="18">SetMultimap.java</cx:pt>
          <cx:pt idx="19">AbstractMultimap.java</cx:pt>
          <cx:pt idx="20">ImmutableSetMultimap.java</cx:pt>
          <cx:pt idx="21">Iterables.java</cx:pt>
          <cx:pt idx="22">Multimaps.java</cx:pt>
          <cx:pt idx="23">Maps.java</cx:pt>
          <cx:pt idx="24">Sets.java</cx:pt>
          <cx:pt idx="25">ImmutableMap.java</cx:pt>
          <cx:pt idx="26">Tables.java</cx:pt>
          <cx:pt idx="27">AbstractSetMultimap.java</cx:pt>
          <cx:pt idx="28">CharEscaperBuilder.java</cx:pt>
          <cx:pt idx="29">SubscriberRegistry.java</cx:pt>
          <cx:pt idx="30">ConfigurableValueGraph.java</cx:pt>
          <cx:pt idx="31">ValueGraph.java</cx:pt>
          <cx:pt idx="32">MutableGraph.java</cx:pt>
          <cx:pt idx="33">Graph.java</cx:pt>
          <cx:pt idx="34">Network.java</cx:pt>
          <cx:pt idx="35">ImmutableGraph.java</cx:pt>
          <cx:pt idx="36">ConfigurableMutableNetwork.java</cx:pt>
          <cx:pt idx="37">ConfigurableMutableValueGraph.java</cx:pt>
          <cx:pt idx="38">UndirectedNetworkConnections.java</cx:pt>
          <cx:pt idx="39">UndirectedMultiNetworkConnections.java</cx:pt>
          <cx:pt idx="40">MutableValueGraph.java</cx:pt>
          <cx:pt idx="41">MapRetrievalCache.java</cx:pt>
          <cx:pt idx="42">AbstractNetwork.java</cx:pt>
          <cx:pt idx="43">ConfigurableNetwork.java</cx:pt>
          <cx:pt idx="44">PredecessorsFunction.java</cx:pt>
          <cx:pt idx="45">package-info.java</cx:pt>
          <cx:pt idx="46">DirectedMultiNetworkConnections.java</cx:pt>
          <cx:pt idx="47">ValueGraphBuilder.java</cx:pt>
          <cx:pt idx="48">UndirectedGraphConnections.java</cx:pt>
          <cx:pt idx="49">EndpointPair.java</cx:pt>
          <cx:pt idx="50">GraphConstants.java</cx:pt>
          <cx:pt idx="51">NetworkConnections.java</cx:pt>
          <cx:pt idx="52">ElementOrder.java</cx:pt>
          <cx:pt idx="53">Graphs.java</cx:pt>
          <cx:pt idx="54">ForwardingGraph.java</cx:pt>
          <cx:pt idx="55">DirectedNetworkConnections.java</cx:pt>
          <cx:pt idx="56">AbstractUndirectedNetworkConnections.java</cx:pt>
          <cx:pt idx="57">GraphConnections.java</cx:pt>
          <cx:pt idx="58">DirectedGraphConnections.java</cx:pt>
          <cx:pt idx="59">AbstractGraph.java</cx:pt>
          <cx:pt idx="60">MutableNetwork.java</cx:pt>
          <cx:pt idx="61">AbstractValueGraph.java</cx:pt>
          <cx:pt idx="62">ImmutableValueGraph.java</cx:pt>
          <cx:pt idx="63">MultiEdgesConnecting.java</cx:pt>
          <cx:pt idx="64">GraphBuilder.java</cx:pt>
          <cx:pt idx="65">AbstractDirectedNetworkConnections.java</cx:pt>
          <cx:pt idx="66">BaseGraph.java</cx:pt>
          <cx:pt idx="67">ImmutableNetwork.java</cx:pt>
          <cx:pt idx="68">ConfigurableMutableGraph.java</cx:pt>
          <cx:pt idx="69">EndpointPairIterator.java</cx:pt>
          <cx:pt idx="70">AbstractGraphBuilder.java</cx:pt>
          <cx:pt idx="71">SuccessorsFunction.java</cx:pt>
          <cx:pt idx="72">MapIteratorCache.java</cx:pt>
          <cx:pt idx="73">AbstractBaseGraph.java</cx:pt>
          <cx:pt idx="74">NetworkBuilder.java</cx:pt>
          <cx:pt idx="75">EdgesConnecting.java</cx:pt>
          <cx:pt idx="76">AbstractCompositeHashFunction.java</cx:pt>
          <cx:pt idx="77">MessageDigestHashFunction.java</cx:pt>
          <cx:pt idx="78">AbstractByteHasher.java</cx:pt>
          <cx:pt idx="79">AbstractStreamingHasher.java</cx:pt>
          <cx:pt idx="80">AbstractNonStreamingHashFunction.java</cx:pt>
          <cx:pt idx="81">AbstractHashFunction.java</cx:pt>
          <cx:pt idx="82">Hasher.java</cx:pt>
          <cx:pt idx="83">HashFunction.java</cx:pt>
          <cx:pt idx="84">PrimitiveSink.java</cx:pt>
          <cx:pt idx="85">MacHashFunction.java</cx:pt>
          <cx:pt idx="86">BaseEncoding.java</cx:pt>
          <cx:pt idx="87">TypeResolver.java</cx:pt>
          <cx:pt idx="88">ClassPath.java</cx:pt>
          <cx:pt idx="89">Types.java</cx:pt>
          <cx:pt idx="90">AbstractFuture.java</cx:pt>
          <cx:pt idx="91">ServiceManager.java</cx:pt>
          <cx:pt idx="92">AtomicLongMap.java</cx:pt>
          <cx:pt idx="93">CycleDetectingLockFactory.java</cx:pt>
          <cx:pt idx="94">AbstractMapTester.java</cx:pt>
          <cx:pt idx="95">TestMapEntrySetGenerator.java</cx:pt>
          <cx:pt idx="96">Helpers.java</cx:pt>
          <cx:pt idx="97">SampleElements.java</cx:pt>
          <cx:pt idx="98">TestSortedMapGenerator.java</cx:pt>
          <cx:pt idx="99">TestStringMapGenerator.java</cx:pt>
          <cx:pt idx="100">DerivedCollectionGenerators.java</cx:pt>
          <cx:pt idx="101">MapTestSuiteBuilder.java</cx:pt>
          <cx:pt idx="102">MultimapValuesTester.java</cx:pt>
          <cx:pt idx="103">TestStringSetMultimapGenerator.java</cx:pt>
          <cx:pt idx="104">MultimapTestSuiteBuilder.java</cx:pt>
          <cx:pt idx="105">SetMultimapTestSuiteBuilder.java</cx:pt>
          <cx:pt idx="106">DerivedGoogleCollectionGenerators.java</cx:pt>
          <cx:pt idx="107">TestStringListMultimapGenerator.java</cx:pt>
          <cx:pt idx="108">AbstractMultimapTester.java</cx:pt>
          <cx:pt idx="109">MultisetElementSetTester.java</cx:pt>
          <cx:pt idx="110">MultimapKeySetTester.java</cx:pt>
          <cx:pt idx="111">TestBiMapGenerator.java</cx:pt>
          <cx:pt idx="112">TestMultimapGenerator.java</cx:pt>
          <cx:pt idx="113">TestStringBiMapGenerator.java</cx:pt>
          <cx:pt idx="114">BiMapTestSuiteBuilder.java</cx:pt>
          <cx:pt idx="115">ListMultimapRemoveTester.java</cx:pt>
          <cx:pt idx="116">BiMapPutTester.java</cx:pt>
          <cx:pt idx="117">MapToStringTester.java</cx:pt>
          <cx:pt idx="118">MapEqualsTester.java</cx:pt>
          <cx:pt idx="119">MapHashCodeTester.java</cx:pt>
          <cx:pt idx="120">MapPutTester.java</cx:pt>
          <cx:pt idx="121">ConcurrentMapPutIfAbsentTester.java</cx:pt>
          <cx:pt idx="122">ClassSanityTester.java</cx:pt>
          <cx:pt idx="123">GwtCompatible.java</cx:pt>
          <cx:pt idx="124">Function.java</cx:pt>
          <cx:pt idx="125">Equivalence.java</cx:pt>
          <cx:pt idx="126">Supplier.java</cx:pt>
          <cx:pt idx="127">Optional.java</cx:pt>
          <cx:pt idx="128">Splitter.java</cx:pt>
          <cx:pt idx="129">Platform.java</cx:pt>
          <cx:pt idx="130">Predicate.java</cx:pt>
          <cx:pt idx="131">LocalCache.java</cx:pt>
          <cx:pt idx="132">RemovalNotification.java</cx:pt>
          <cx:pt idx="133">AbstractCache.java</cx:pt>
          <cx:pt idx="134">LinkedHashMultimap.java</cx:pt>
          <cx:pt idx="135">Tables.java</cx:pt>
          <cx:pt idx="136">Maps.java</cx:pt>
          <cx:pt idx="137">Iterables.java</cx:pt>
          <cx:pt idx="138">Sets.java</cx:pt>
          <cx:pt idx="139">ImmutableTable.java</cx:pt>
          <cx:pt idx="140">AbstractMultimap.java</cx:pt>
          <cx:pt idx="141">TopKSelector.java</cx:pt>
          <cx:pt idx="142">AbstractMapBasedMultimap.java</cx:pt>
          <cx:pt idx="143">ImmutableMap.java</cx:pt>
          <cx:pt idx="144">Multimaps.java</cx:pt>
          <cx:pt idx="145">HashBiMap.java</cx:pt>
          <cx:pt idx="146">FluentIterable.java</cx:pt>
          <cx:pt idx="147">StandardTable.java</cx:pt>
          <cx:pt idx="148">Synchronized.java</cx:pt>
          <cx:pt idx="149">ImmutableSet.java</cx:pt>
          <cx:pt idx="150">Ordering.java</cx:pt>
          <cx:pt idx="151">Multimap.java</cx:pt>
          <cx:pt idx="152">ImmutableSetMultimap.java</cx:pt>
          <cx:pt idx="153">ImmutableMultiset.java</cx:pt>
          <cx:pt idx="154">ImmutableListMultimap.java</cx:pt>
          <cx:pt idx="155">ImmutableBiMapFauxverideShim.java</cx:pt>
          <cx:pt idx="156">ImmutableSortedSetFauxverideShim.java</cx:pt>
          <cx:pt idx="157">MultitransformedIterator.java</cx:pt>
          <cx:pt idx="158">SingletonImmutableBiMap.java</cx:pt>
          <cx:pt idx="159">ForwardingNavigableMap.java</cx:pt>
          <cx:pt idx="160">EvictingQueue.java</cx:pt>
          <cx:pt idx="161">MoreCollectors.java</cx:pt>
          <cx:pt idx="162">MapMakerInternalMap.java</cx:pt>
          <cx:pt idx="163">RegularImmutableSortedSet.java</cx:pt>
          <cx:pt idx="164">Multisets.java</cx:pt>
          <cx:pt idx="165">AbstractMapBasedMultiset.java</cx:pt>
          <cx:pt idx="166">SingletonImmutableList.java</cx:pt>
          <cx:pt idx="167">LinkedListMultimap.java</cx:pt>
          <cx:pt idx="168">ImmutableMultimap.java</cx:pt>
          <cx:pt idx="169">RegularImmutableList.java</cx:pt>
          <cx:pt idx="170">ImmutableMapEntrySet.java</cx:pt>
          <cx:pt idx="171">AbstractTable.java</cx:pt>
          <cx:pt idx="172">SingletonImmutableSet.java</cx:pt>
          <cx:pt idx="173">SetMultimap.java</cx:pt>
          <cx:pt idx="174">Streams.java</cx:pt>
          <cx:pt idx="175">RegularImmutableSet.java</cx:pt>
          <cx:pt idx="176">SparseImmutableTable.java</cx:pt>
          <cx:pt idx="177">TreeRangeMap.java</cx:pt>
          <cx:pt idx="178">ImmutableMapEntry.java</cx:pt>
          <cx:pt idx="179">AbstractSetMultimap.java</cx:pt>
          <cx:pt idx="180">ImmutableCollection.java</cx:pt>
          <cx:pt idx="181">ImmutableEnumSet.java</cx:pt>
          <cx:pt idx="182">ArrayListMultimapGwtSerializationDependencies.java</cx:pt>
          <cx:pt idx="183">ImmutableMultisetGwtSerializationDependencies.java</cx:pt>
          <cx:pt idx="184">RangeSet.java</cx:pt>
          <cx:pt idx="185">RegularImmutableSortedMultiset.java</cx:pt>
          <cx:pt idx="186">RegularImmutableBiMap.java</cx:pt>
          <cx:pt idx="187">HashMultimap.java</cx:pt>
          <cx:pt idx="188">TreeMultiset.java</cx:pt>
          <cx:pt idx="189">Lists.java</cx:pt>
          <cx:pt idx="190">ForwardingMapEntry.java</cx:pt>
          <cx:pt idx="191">RegularImmutableTable.java</cx:pt>
          <cx:pt idx="192">AbstractRangeSet.java</cx:pt>
          <cx:pt idx="193">CollectSpliterators.java</cx:pt>
          <cx:pt idx="194">ImmutableMapValues.java</cx:pt>
          <cx:pt idx="195">Multiset.java</cx:pt>
          <cx:pt idx="196">RegularImmutableAsList.java</cx:pt>
          <cx:pt idx="197">RegularImmutableMap.java</cx:pt>
          <cx:pt idx="198">FilteredMultimapValues.java</cx:pt>
          <cx:pt idx="199">ImmutableSortedMultiset.java</cx:pt>
          <cx:pt idx="200">ImmutableMapKeySet.java</cx:pt>
          <cx:pt idx="201">TreeTraverser.java</cx:pt>
          <cx:pt idx="202">RangeMap.java</cx:pt>
          <cx:pt idx="203">HashMultimapGwtSerializationDependencies.java</cx:pt>
          <cx:pt idx="204">BinaryTreeTraverser.java</cx:pt>
          <cx:pt idx="205">ImmutableSortedMultisetFauxverideShim.java</cx:pt>
          <cx:pt idx="206">AbstractBiMap.java</cx:pt>
          <cx:pt idx="207">ImmutableEnumMap.java</cx:pt>
          <cx:pt idx="208">CollectCollectors.java</cx:pt>
          <cx:pt idx="209">ImmutableSortedMap.java</cx:pt>
          <cx:pt idx="210">ArrayTable.java</cx:pt>
          <cx:pt idx="211">LinkedHashMultimapGwtSerializationDependencies.java</cx:pt>
          <cx:pt idx="212">ImmutableBiMap.java</cx:pt>
          <cx:pt idx="213">Iterators.java</cx:pt>
          <cx:pt idx="214">ImmutableSortedMapFauxverideShim.java</cx:pt>
          <cx:pt idx="215">MapMaker.java</cx:pt>
          <cx:pt idx="216">ImmutableSortedAsList.java</cx:pt>
          <cx:pt idx="217">ImmutableRangeMap.java</cx:pt>
          <cx:pt idx="218">ArrayListMultimap.java</cx:pt>
          <cx:pt idx="219">Collections2.java</cx:pt>
          <cx:pt idx="220">ImmutableList.java</cx:pt>
          <cx:pt idx="221">ImmutableSortedSet.java</cx:pt>
          <cx:pt idx="222">MutableClassToInstanceMap.java</cx:pt>
          <cx:pt idx="223">CharEscaperBuilder.java</cx:pt>
          <cx:pt idx="224">SubscriberRegistry.java</cx:pt>
          <cx:pt idx="225">Graph.java</cx:pt>
          <cx:pt idx="226">Network.java</cx:pt>
          <cx:pt idx="227">MutableGraph.java</cx:pt>
          <cx:pt idx="228">GraphBuilder.java</cx:pt>
          <cx:pt idx="229">ElementOrder.java</cx:pt>
          <cx:pt idx="230">ConfigurableValueGraph.java</cx:pt>
          <cx:pt idx="231">NetworkBuilder.java</cx:pt>
          <cx:pt idx="232">ValueGraph.java</cx:pt>
          <cx:pt idx="233">AbstractGraph.java</cx:pt>
          <cx:pt idx="234">ConfigurableNetwork.java</cx:pt>
          <cx:pt idx="235">package-info.java</cx:pt>
          <cx:pt idx="236">MapRetrievalCache.java</cx:pt>
          <cx:pt idx="237">EdgesConnecting.java</cx:pt>
          <cx:pt idx="238">EndpointPairIterator.java</cx:pt>
          <cx:pt idx="239">BasicGraphBuilder.java</cx:pt>
          <cx:pt idx="240">AbstractGraphBuilder.java</cx:pt>
          <cx:pt idx="241">GraphConstants.java</cx:pt>
          <cx:pt idx="242">UndirectedMultiNetworkConnections.java</cx:pt>
          <cx:pt idx="243">AbstractDirectedNetworkConnections.java</cx:pt>
          <cx:pt idx="244">MultiEdgesConnecting.java</cx:pt>
          <cx:pt idx="245">AbstractNetwork.java</cx:pt>
          <cx:pt idx="246">GraphConfig.java</cx:pt>
          <cx:pt idx="247">DirectedGraphConnections.java</cx:pt>
          <cx:pt idx="248">GraphConnections.java</cx:pt>
          <cx:pt idx="249">ConfigurableMutableValueGraph.java</cx:pt>
          <cx:pt idx="250">MapIteratorCache.java</cx:pt>
          <cx:pt idx="251">ConfigurableMutableNetwork.java</cx:pt>
          <cx:pt idx="252">MutableNetwork.java</cx:pt>
          <cx:pt idx="253">DirectedMultiNetworkConnections.java</cx:pt>
          <cx:pt idx="254">AbstractValueGraph.java</cx:pt>
          <cx:pt idx="255">ValueGraphBuilder.java</cx:pt>
          <cx:pt idx="256">MutableBasicGraph.java</cx:pt>
          <cx:pt idx="257">Graphs.java</cx:pt>
          <cx:pt idx="258">AbstractUndirectedNetworkConnections.java</cx:pt>
          <cx:pt idx="259">ConfigurableMutableGraph.java</cx:pt>
          <cx:pt idx="260">NetworkConnections.java</cx:pt>
          <cx:pt idx="261">BasicGraph.java</cx:pt>
          <cx:pt idx="262">Hasher.java</cx:pt>
          <cx:pt idx="263">PrimitiveSink.java</cx:pt>
          <cx:pt idx="264">MacHashFunction.java</cx:pt>
          <cx:pt idx="265">BloomFilter.java</cx:pt>
          <cx:pt idx="266">AbstractHashFunction.java</cx:pt>
          <cx:pt idx="267">AbstractStreamingHasher.java</cx:pt>
          <cx:pt idx="268">AbstractByteHasher.java</cx:pt>
          <cx:pt idx="269">MessageDigestHashFunction.java</cx:pt>
          <cx:pt idx="270">AbstractNonStreamingHashFunction.java</cx:pt>
          <cx:pt idx="271">HashFunction.java</cx:pt>
          <cx:pt idx="272">AbstractCompositeHashFunction.java</cx:pt>
          <cx:pt idx="273">MoreFiles.java</cx:pt>
          <cx:pt idx="274">RecursiveDeleteOption.java</cx:pt>
          <cx:pt idx="275">Files.java</cx:pt>
          <cx:pt idx="276">BaseEncoding.java</cx:pt>
          <cx:pt idx="277">InsecureRecursiveDeleteException.java</cx:pt>
          <cx:pt idx="278">AndroidIncompatible.java</cx:pt>
          <cx:pt idx="279">LongMath.java</cx:pt>
          <cx:pt idx="280">DoubleMath.java</cx:pt>
          <cx:pt idx="281">MediaType.java</cx:pt>
          <cx:pt idx="282">ClassPath.java</cx:pt>
          <cx:pt idx="283">TypeResolver.java</cx:pt>
          <cx:pt idx="284">Types.java</cx:pt>
          <cx:pt idx="285">TypeToken.java</cx:pt>
          <cx:pt idx="286">Invokable.java</cx:pt>
          <cx:pt idx="287">AbstractFuture.java</cx:pt>
          <cx:pt idx="288">SmoothRateLimiter.java</cx:pt>
          <cx:pt idx="289">ExecutionList.java</cx:pt>
          <cx:pt idx="290">MoreExecutors.java</cx:pt>
          <cx:pt idx="291">AtomicDoubleArray.java</cx:pt>
          <cx:pt idx="292">AbstractScheduledService.java</cx:pt>
          <cx:pt idx="293">Service.java</cx:pt>
          <cx:pt idx="294">TimeLimiter.java</cx:pt>
          <cx:pt idx="295">AtomicDouble.java</cx:pt>
          <cx:pt idx="296">Monitor.java</cx:pt>
          <cx:pt idx="297">ServiceManager.java</cx:pt>
          <cx:pt idx="298">AtomicLongMap.java</cx:pt>
          <cx:pt idx="299">AsyncFunction.java</cx:pt>
          <cx:pt idx="300">CycleDetectingLockFactory.java</cx:pt>
          <cx:pt idx="301">LinkedListMultimap_CustomFieldSerializer.java</cx:pt>
          <cx:pt idx="302">LinkedHashMultimap_CustomFieldSerializer.java</cx:pt>
          <cx:pt idx="303">Multimap_CustomFieldSerializerBase.java</cx:pt>
          <cx:pt idx="304">ImmutableSortedSet.java</cx:pt>
          <cx:pt idx="305">ImmutableMap.java</cx:pt>
          <cx:pt idx="306">ImmutableBiMap.java</cx:pt>
          <cx:pt idx="307">AbstractFuture.java</cx:pt>
          <cx:pt idx="308">HashMultimapGwtSerializationDependencies.java</cx:pt>
          <cx:pt idx="309">ImmutableMultisetGwtSerializationDependencies.java</cx:pt>
          <cx:pt idx="310">ImmutableCollection.java</cx:pt>
          <cx:pt idx="311">ImmutableEnumMap.java</cx:pt>
          <cx:pt idx="312">ImmutableList.java</cx:pt>
          <cx:pt idx="313">LinkedHashMultimapGwtSerializationDependencies.java</cx:pt>
          <cx:pt idx="314">ImmutableSortedMap.java</cx:pt>
          <cx:pt idx="315">LocalCache.java</cx:pt>
          <cx:pt idx="316">RegularImmutableSortedSet.java</cx:pt>
          <cx:pt idx="317">ArrayListMultimapGwtSerializationDependencies.java</cx:pt>
          <cx:pt idx="318">ImmutableSet.java</cx:pt>
          <cx:pt idx="319">Helpers.java</cx:pt>
          <cx:pt idx="320">AbstractIteratorTester.java</cx:pt>
          <cx:pt idx="321">MapTestSuiteBuilder.java</cx:pt>
          <cx:pt idx="322">MapInterfaceTest.java</cx:pt>
          <cx:pt idx="323">TestsForListsInJavaUtil.java</cx:pt>
          <cx:pt idx="324">TestStringMapGenerator.java</cx:pt>
          <cx:pt idx="325">TestMapEntrySetGenerator.java</cx:pt>
          <cx:pt idx="326">SpliteratorTester.java</cx:pt>
          <cx:pt idx="327">ListTestSuiteBuilder.java</cx:pt>
          <cx:pt idx="328">SampleElements.java</cx:pt>
          <cx:pt idx="329">TestsForSetsInJavaUtil.java</cx:pt>
          <cx:pt idx="330">TestsForQueuesInJavaUtil.java</cx:pt>
          <cx:pt idx="331">TestsForMapsInJavaUtil.java</cx:pt>
          <cx:pt idx="332">AbstractMapTester.java</cx:pt>
          <cx:pt idx="333">DerivedCollectionGenerators.java</cx:pt>
          <cx:pt idx="334">AbstractCollectionTestSuiteBuilder.java</cx:pt>
          <cx:pt idx="335">Platform.java</cx:pt>
          <cx:pt idx="336">TestSortedMapGenerator.java</cx:pt>
          <cx:pt idx="337">MultimapTestSuiteBuilder.java</cx:pt>
          <cx:pt idx="338">BiMapTestSuiteBuilder.java</cx:pt>
          <cx:pt idx="339">MultisetElementSetTester.java</cx:pt>
          <cx:pt idx="340">MultimapValuesTester.java</cx:pt>
          <cx:pt idx="341">TestStringBiMapGenerator.java</cx:pt>
          <cx:pt idx="342">ListMultimapRemoveTester.java</cx:pt>
          <cx:pt idx="343">DerivedGoogleCollectionGenerators.java</cx:pt>
          <cx:pt idx="344">TestMultimapGenerator.java</cx:pt>
          <cx:pt idx="345">MultimapForEachTester.java</cx:pt>
          <cx:pt idx="346">AbstractMultimapTester.java</cx:pt>
          <cx:pt idx="347">BiMapPutTester.java</cx:pt>
          <cx:pt idx="348">SetMultimapTestSuiteBuilder.java</cx:pt>
          <cx:pt idx="349">TestBiMapGenerator.java</cx:pt>
          <cx:pt idx="350">TestStringListMultimapGenerator.java</cx:pt>
          <cx:pt idx="351">TestStringSetMultimapGenerator.java</cx:pt>
          <cx:pt idx="352">MultisetForEachEntryTester.java</cx:pt>
          <cx:pt idx="353">MultisetTestSuiteBuilder.java</cx:pt>
          <cx:pt idx="354">MultimapKeySetTester.java</cx:pt>
          <cx:pt idx="355">MapPutTester.java</cx:pt>
          <cx:pt idx="356">MapRemoveEntryTester.java</cx:pt>
          <cx:pt idx="357">MapComputeIfAbsentTester.java</cx:pt>
          <cx:pt idx="358">MapReplaceEntryTester.java</cx:pt>
          <cx:pt idx="359">MapEqualsTester.java</cx:pt>
          <cx:pt idx="360">CollectionRemoveIfTester.java</cx:pt>
          <cx:pt idx="361">MapHashCodeTester.java</cx:pt>
          <cx:pt idx="362">CollectionStreamTester.java</cx:pt>
          <cx:pt idx="363">MapToStringTester.java</cx:pt>
          <cx:pt idx="364">MapPutIfAbsentTester.java</cx:pt>
          <cx:pt idx="365">CollectionRemoveAllTester.java</cx:pt>
          <cx:pt idx="366">MapComputeIfPresentTester.java</cx:pt>
          <cx:pt idx="367">CollectionForEachTester.java</cx:pt>
          <cx:pt idx="368">MapGetOrDefaultTester.java</cx:pt>
          <cx:pt idx="369">MapComputeTester.java</cx:pt>
          <cx:pt idx="370">ListListIteratorTester.java</cx:pt>
          <cx:pt idx="371">ConcurrentMapPutIfAbsentTester.java</cx:pt>
          <cx:pt idx="372">MapForEachTester.java</cx:pt>
          <cx:pt idx="373">MapReplaceTester.java</cx:pt>
          <cx:pt idx="374">ListReplaceAllTester.java</cx:pt>
          <cx:pt idx="375">MapMergeTester.java</cx:pt>
          <cx:pt idx="376">MapReplaceAllTester.java</cx:pt>
          <cx:pt idx="377">CollectionSpliteratorTester.java</cx:pt>
          <cx:pt idx="378">EscaperAsserts.java</cx:pt>
          <cx:pt idx="379">ClusterException.java</cx:pt>
          <cx:pt idx="380">ArbitraryInstances.java</cx:pt>
          <cx:pt idx="381">CollectorTester.java</cx:pt>
          <cx:pt idx="382">NullPointerTester.java</cx:pt>
          <cx:pt idx="383">TearDown.java</cx:pt>
          <cx:pt idx="384">ClassSanityTester.java</cx:pt>
          <cx:pt idx="385">deploy_snapshot.sh</cx:pt>
          <cx:pt idx="386">TestPlatform.java</cx:pt>
          <cx:pt idx="387">package-list</cx:pt>
          <cx:pt idx="388">package-list</cx:pt>
          <cx:pt idx="389">.travis.yml</cx:pt>
          <cx:pt idx="390">Platform.java</cx:pt>
        </cx:lvl>
        <cx:lvl ptCount="391">
          <cx:pt idx="0">common/cache</cx:pt>
          <cx:pt idx="1">common/cache</cx:pt>
          <cx:pt idx="2">common/cache</cx:pt>
          <cx:pt idx="3">common/collect</cx:pt>
          <cx:pt idx="4">common/collect</cx:pt>
          <cx:pt idx="5">common/collect</cx:pt>
          <cx:pt idx="6">common/collect</cx:pt>
          <cx:pt idx="7">common/collect</cx:pt>
          <cx:pt idx="8">common/collect</cx:pt>
          <cx:pt idx="9">common/collect</cx:pt>
          <cx:pt idx="10">common/collect</cx:pt>
          <cx:pt idx="11">common/collect</cx:pt>
          <cx:pt idx="12">common/collect</cx:pt>
          <cx:pt idx="13">common/collect</cx:pt>
          <cx:pt idx="14">common/collect</cx:pt>
          <cx:pt idx="15">common/collect</cx:pt>
          <cx:pt idx="16">common/collect</cx:pt>
          <cx:pt idx="17">common/collect</cx:pt>
          <cx:pt idx="18">common/collect</cx:pt>
          <cx:pt idx="19">common/collect</cx:pt>
          <cx:pt idx="20">common/collect</cx:pt>
          <cx:pt idx="21">common/collect</cx:pt>
          <cx:pt idx="22">common/collect</cx:pt>
          <cx:pt idx="23">common/collect</cx:pt>
          <cx:pt idx="24">common/collect</cx:pt>
          <cx:pt idx="25">common/collect</cx:pt>
          <cx:pt idx="26">common/collect</cx:pt>
          <cx:pt idx="27">common/collect</cx:pt>
          <cx:pt idx="28">common/escape</cx:pt>
          <cx:pt idx="29">common/eventbus</cx:pt>
          <cx:pt idx="30">common/graph</cx:pt>
          <cx:pt idx="31">common/graph</cx:pt>
          <cx:pt idx="32">common/graph</cx:pt>
          <cx:pt idx="33">common/graph</cx:pt>
          <cx:pt idx="34">common/graph</cx:pt>
          <cx:pt idx="35">common/graph</cx:pt>
          <cx:pt idx="36">common/graph</cx:pt>
          <cx:pt idx="37">common/graph</cx:pt>
          <cx:pt idx="38">common/graph</cx:pt>
          <cx:pt idx="39">common/graph</cx:pt>
          <cx:pt idx="40">common/graph</cx:pt>
          <cx:pt idx="41">common/graph</cx:pt>
          <cx:pt idx="42">common/graph</cx:pt>
          <cx:pt idx="43">common/graph</cx:pt>
          <cx:pt idx="44">common/graph</cx:pt>
          <cx:pt idx="45">common/graph</cx:pt>
          <cx:pt idx="46">common/graph</cx:pt>
          <cx:pt idx="47">common/graph</cx:pt>
          <cx:pt idx="48">common/graph</cx:pt>
          <cx:pt idx="49">common/graph</cx:pt>
          <cx:pt idx="50">common/graph</cx:pt>
          <cx:pt idx="51">common/graph</cx:pt>
          <cx:pt idx="52">common/graph</cx:pt>
          <cx:pt idx="53">common/graph</cx:pt>
          <cx:pt idx="54">common/graph</cx:pt>
          <cx:pt idx="55">common/graph</cx:pt>
          <cx:pt idx="56">common/graph</cx:pt>
          <cx:pt idx="57">common/graph</cx:pt>
          <cx:pt idx="58">common/graph</cx:pt>
          <cx:pt idx="59">common/graph</cx:pt>
          <cx:pt idx="60">common/graph</cx:pt>
          <cx:pt idx="61">common/graph</cx:pt>
          <cx:pt idx="62">common/graph</cx:pt>
          <cx:pt idx="63">common/graph</cx:pt>
          <cx:pt idx="64">common/graph</cx:pt>
          <cx:pt idx="65">common/graph</cx:pt>
          <cx:pt idx="66">common/graph</cx:pt>
          <cx:pt idx="67">common/graph</cx:pt>
          <cx:pt idx="68">common/graph</cx:pt>
          <cx:pt idx="69">common/graph</cx:pt>
          <cx:pt idx="70">common/graph</cx:pt>
          <cx:pt idx="71">common/graph</cx:pt>
          <cx:pt idx="72">common/graph</cx:pt>
          <cx:pt idx="73">common/graph</cx:pt>
          <cx:pt idx="74">common/graph</cx:pt>
          <cx:pt idx="75">common/graph</cx:pt>
          <cx:pt idx="76">common/hash</cx:pt>
          <cx:pt idx="77">common/hash</cx:pt>
          <cx:pt idx="78">common/hash</cx:pt>
          <cx:pt idx="79">common/hash</cx:pt>
          <cx:pt idx="80">common/hash</cx:pt>
          <cx:pt idx="81">common/hash</cx:pt>
          <cx:pt idx="82">common/hash</cx:pt>
          <cx:pt idx="83">common/hash</cx:pt>
          <cx:pt idx="84">common/hash</cx:pt>
          <cx:pt idx="85">common/hash</cx:pt>
          <cx:pt idx="86">common/io</cx:pt>
          <cx:pt idx="87">common/reflect</cx:pt>
          <cx:pt idx="88">common/reflect</cx:pt>
          <cx:pt idx="89">common/reflect</cx:pt>
          <cx:pt idx="90">common/util/concurrent</cx:pt>
          <cx:pt idx="91">common/util/concurrent</cx:pt>
          <cx:pt idx="92">common/util/concurrent</cx:pt>
          <cx:pt idx="93">common/util/concurrent</cx:pt>
          <cx:pt idx="94">common/collect/testing</cx:pt>
          <cx:pt idx="95">common/collect/testing</cx:pt>
          <cx:pt idx="96">common/collect/testing</cx:pt>
          <cx:pt idx="97">common/collect/testing</cx:pt>
          <cx:pt idx="98">common/collect/testing</cx:pt>
          <cx:pt idx="99">common/collect/testing</cx:pt>
          <cx:pt idx="100">common/collect/testing</cx:pt>
          <cx:pt idx="101">common/collect/testing</cx:pt>
          <cx:pt idx="102">common/collect/testing/google</cx:pt>
          <cx:pt idx="103">common/collect/testing/google</cx:pt>
          <cx:pt idx="104">common/collect/testing/google</cx:pt>
          <cx:pt idx="105">common/collect/testing/google</cx:pt>
          <cx:pt idx="106">common/collect/testing/google</cx:pt>
          <cx:pt idx="107">common/collect/testing/google</cx:pt>
          <cx:pt idx="108">common/collect/testing/google</cx:pt>
          <cx:pt idx="109">common/collect/testing/google</cx:pt>
          <cx:pt idx="110">common/collect/testing/google</cx:pt>
          <cx:pt idx="111">common/collect/testing/google</cx:pt>
          <cx:pt idx="112">common/collect/testing/google</cx:pt>
          <cx:pt idx="113">common/collect/testing/google</cx:pt>
          <cx:pt idx="114">common/collect/testing/google</cx:pt>
          <cx:pt idx="115">common/collect/testing/google</cx:pt>
          <cx:pt idx="116">common/collect/testing/google</cx:pt>
          <cx:pt idx="117">common/collect/testing/testers</cx:pt>
          <cx:pt idx="118">common/collect/testing/testers</cx:pt>
          <cx:pt idx="119">common/collect/testing/testers</cx:pt>
          <cx:pt idx="120">common/collect/testing/testers</cx:pt>
          <cx:pt idx="121">common/collect/testing/testers</cx:pt>
          <cx:pt idx="122">common/testing</cx:pt>
          <cx:pt idx="123">common/annotations</cx:pt>
          <cx:pt idx="124">common/base</cx:pt>
          <cx:pt idx="125">common/base</cx:pt>
          <cx:pt idx="126">common/base</cx:pt>
          <cx:pt idx="127">common/base</cx:pt>
          <cx:pt idx="128">common/base</cx:pt>
          <cx:pt idx="129">common/base</cx:pt>
          <cx:pt idx="130">common/base</cx:pt>
          <cx:pt idx="131">common/cache</cx:pt>
          <cx:pt idx="132">common/cache</cx:pt>
          <cx:pt idx="133">common/cache</cx:pt>
          <cx:pt idx="134">common/collect</cx:pt>
          <cx:pt idx="135">common/collect</cx:pt>
          <cx:pt idx="136">common/collect</cx:pt>
          <cx:pt idx="137">common/collect</cx:pt>
          <cx:pt idx="138">common/collect</cx:pt>
          <cx:pt idx="139">common/collect</cx:pt>
          <cx:pt idx="140">common/collect</cx:pt>
          <cx:pt idx="141">common/collect</cx:pt>
          <cx:pt idx="142">common/collect</cx:pt>
          <cx:pt idx="143">common/collect</cx:pt>
          <cx:pt idx="144">common/collect</cx:pt>
          <cx:pt idx="145">common/collect</cx:pt>
          <cx:pt idx="146">common/collect</cx:pt>
          <cx:pt idx="147">common/collect</cx:pt>
          <cx:pt idx="148">common/collect</cx:pt>
          <cx:pt idx="149">common/collect</cx:pt>
          <cx:pt idx="150">common/collect</cx:pt>
          <cx:pt idx="151">common/collect</cx:pt>
          <cx:pt idx="152">common/collect</cx:pt>
          <cx:pt idx="153">common/collect</cx:pt>
          <cx:pt idx="154">common/collect</cx:pt>
          <cx:pt idx="155">common/collect</cx:pt>
          <cx:pt idx="156">common/collect</cx:pt>
          <cx:pt idx="157">common/collect</cx:pt>
          <cx:pt idx="158">common/collect</cx:pt>
          <cx:pt idx="159">common/collect</cx:pt>
          <cx:pt idx="160">common/collect</cx:pt>
          <cx:pt idx="161">common/collect</cx:pt>
          <cx:pt idx="162">common/collect</cx:pt>
          <cx:pt idx="163">common/collect</cx:pt>
          <cx:pt idx="164">common/collect</cx:pt>
          <cx:pt idx="165">common/collect</cx:pt>
          <cx:pt idx="166">common/collect</cx:pt>
          <cx:pt idx="167">common/collect</cx:pt>
          <cx:pt idx="168">common/collect</cx:pt>
          <cx:pt idx="169">common/collect</cx:pt>
          <cx:pt idx="170">common/collect</cx:pt>
          <cx:pt idx="171">common/collect</cx:pt>
          <cx:pt idx="172">common/collect</cx:pt>
          <cx:pt idx="173">common/collect</cx:pt>
          <cx:pt idx="174">common/collect</cx:pt>
          <cx:pt idx="175">common/collect</cx:pt>
          <cx:pt idx="176">common/collect</cx:pt>
          <cx:pt idx="177">common/collect</cx:pt>
          <cx:pt idx="178">common/collect</cx:pt>
          <cx:pt idx="179">common/collect</cx:pt>
          <cx:pt idx="180">common/collect</cx:pt>
          <cx:pt idx="181">common/collect</cx:pt>
          <cx:pt idx="182">common/collect</cx:pt>
          <cx:pt idx="183">common/collect</cx:pt>
          <cx:pt idx="184">common/collect</cx:pt>
          <cx:pt idx="185">common/collect</cx:pt>
          <cx:pt idx="186">common/collect</cx:pt>
          <cx:pt idx="187">common/collect</cx:pt>
          <cx:pt idx="188">common/collect</cx:pt>
          <cx:pt idx="189">common/collect</cx:pt>
          <cx:pt idx="190">common/collect</cx:pt>
          <cx:pt idx="191">common/collect</cx:pt>
          <cx:pt idx="192">common/collect</cx:pt>
          <cx:pt idx="193">common/collect</cx:pt>
          <cx:pt idx="194">common/collect</cx:pt>
          <cx:pt idx="195">common/collect</cx:pt>
          <cx:pt idx="196">common/collect</cx:pt>
          <cx:pt idx="197">common/collect</cx:pt>
          <cx:pt idx="198">common/collect</cx:pt>
          <cx:pt idx="199">common/collect</cx:pt>
          <cx:pt idx="200">common/collect</cx:pt>
          <cx:pt idx="201">common/collect</cx:pt>
          <cx:pt idx="202">common/collect</cx:pt>
          <cx:pt idx="203">common/collect</cx:pt>
          <cx:pt idx="204">common/collect</cx:pt>
          <cx:pt idx="205">common/collect</cx:pt>
          <cx:pt idx="206">common/collect</cx:pt>
          <cx:pt idx="207">common/collect</cx:pt>
          <cx:pt idx="208">common/collect</cx:pt>
          <cx:pt idx="209">common/collect</cx:pt>
          <cx:pt idx="210">common/collect</cx:pt>
          <cx:pt idx="211">common/collect</cx:pt>
          <cx:pt idx="212">common/collect</cx:pt>
          <cx:pt idx="213">common/collect</cx:pt>
          <cx:pt idx="214">common/collect</cx:pt>
          <cx:pt idx="215">common/collect</cx:pt>
          <cx:pt idx="216">common/collect</cx:pt>
          <cx:pt idx="217">common/collect</cx:pt>
          <cx:pt idx="218">common/collect</cx:pt>
          <cx:pt idx="219">common/collect</cx:pt>
          <cx:pt idx="220">common/collect</cx:pt>
          <cx:pt idx="221">common/collect</cx:pt>
          <cx:pt idx="222">common/collect</cx:pt>
          <cx:pt idx="223">common/escape</cx:pt>
          <cx:pt idx="224">common/eventbus</cx:pt>
          <cx:pt idx="225">common/graph</cx:pt>
          <cx:pt idx="226">common/graph</cx:pt>
          <cx:pt idx="227">common/graph</cx:pt>
          <cx:pt idx="228">common/graph</cx:pt>
          <cx:pt idx="229">common/graph</cx:pt>
          <cx:pt idx="230">common/graph</cx:pt>
          <cx:pt idx="231">common/graph</cx:pt>
          <cx:pt idx="232">common/graph</cx:pt>
          <cx:pt idx="233">common/graph</cx:pt>
          <cx:pt idx="234">common/graph</cx:pt>
          <cx:pt idx="235">common/graph</cx:pt>
          <cx:pt idx="236">common/graph</cx:pt>
          <cx:pt idx="237">common/graph</cx:pt>
          <cx:pt idx="238">common/graph</cx:pt>
          <cx:pt idx="239">common/graph</cx:pt>
          <cx:pt idx="240">common/graph</cx:pt>
          <cx:pt idx="241">common/graph</cx:pt>
          <cx:pt idx="242">common/graph</cx:pt>
          <cx:pt idx="243">common/graph</cx:pt>
          <cx:pt idx="244">common/graph</cx:pt>
          <cx:pt idx="245">common/graph</cx:pt>
          <cx:pt idx="246">common/graph</cx:pt>
          <cx:pt idx="247">common/graph</cx:pt>
          <cx:pt idx="248">common/graph</cx:pt>
          <cx:pt idx="249">common/graph</cx:pt>
          <cx:pt idx="250">common/graph</cx:pt>
          <cx:pt idx="251">common/graph</cx:pt>
          <cx:pt idx="252">common/graph</cx:pt>
          <cx:pt idx="253">common/graph</cx:pt>
          <cx:pt idx="254">common/graph</cx:pt>
          <cx:pt idx="255">common/graph</cx:pt>
          <cx:pt idx="256">common/graph</cx:pt>
          <cx:pt idx="257">common/graph</cx:pt>
          <cx:pt idx="258">common/graph</cx:pt>
          <cx:pt idx="259">common/graph</cx:pt>
          <cx:pt idx="260">common/graph</cx:pt>
          <cx:pt idx="261">common/graph</cx:pt>
          <cx:pt idx="262">common/hash</cx:pt>
          <cx:pt idx="263">common/hash</cx:pt>
          <cx:pt idx="264">common/hash</cx:pt>
          <cx:pt idx="265">common/hash</cx:pt>
          <cx:pt idx="266">common/hash</cx:pt>
          <cx:pt idx="267">common/hash</cx:pt>
          <cx:pt idx="268">common/hash</cx:pt>
          <cx:pt idx="269">common/hash</cx:pt>
          <cx:pt idx="270">common/hash</cx:pt>
          <cx:pt idx="271">common/hash</cx:pt>
          <cx:pt idx="272">common/hash</cx:pt>
          <cx:pt idx="273">common/io</cx:pt>
          <cx:pt idx="274">common/io</cx:pt>
          <cx:pt idx="275">common/io</cx:pt>
          <cx:pt idx="276">common/io</cx:pt>
          <cx:pt idx="277">common/io</cx:pt>
          <cx:pt idx="278">common/io</cx:pt>
          <cx:pt idx="279">common/math</cx:pt>
          <cx:pt idx="280">common/math</cx:pt>
          <cx:pt idx="281">common/net</cx:pt>
          <cx:pt idx="282">common/reflect</cx:pt>
          <cx:pt idx="283">common/reflect</cx:pt>
          <cx:pt idx="284">common/reflect</cx:pt>
          <cx:pt idx="285">common/reflect</cx:pt>
          <cx:pt idx="286">common/reflect</cx:pt>
          <cx:pt idx="287">common/util/concurrent</cx:pt>
          <cx:pt idx="288">common/util/concurrent</cx:pt>
          <cx:pt idx="289">common/util/concurrent</cx:pt>
          <cx:pt idx="290">common/util/concurrent</cx:pt>
          <cx:pt idx="291">common/util/concurrent</cx:pt>
          <cx:pt idx="292">common/util/concurrent</cx:pt>
          <cx:pt idx="293">common/util/concurrent</cx:pt>
          <cx:pt idx="294">common/util/concurrent</cx:pt>
          <cx:pt idx="295">common/util/concurrent</cx:pt>
          <cx:pt idx="296">common/util/concurrent</cx:pt>
          <cx:pt idx="297">common/util/concurrent</cx:pt>
          <cx:pt idx="298">common/util/concurrent</cx:pt>
          <cx:pt idx="299">common/util/concurrent</cx:pt>
          <cx:pt idx="300">common/util/concurrent</cx:pt>
          <cx:pt idx="301">common/collect</cx:pt>
          <cx:pt idx="302">common/collect</cx:pt>
          <cx:pt idx="303">common/collect</cx:pt>
          <cx:pt idx="304">NA</cx:pt>
          <cx:pt idx="305">NA</cx:pt>
          <cx:pt idx="306">NA</cx:pt>
          <cx:pt idx="307">NA</cx:pt>
          <cx:pt idx="308">NA</cx:pt>
          <cx:pt idx="309">NA</cx:pt>
          <cx:pt idx="310">NA</cx:pt>
          <cx:pt idx="311">NA</cx:pt>
          <cx:pt idx="312">NA</cx:pt>
          <cx:pt idx="313">NA</cx:pt>
          <cx:pt idx="314">NA</cx:pt>
          <cx:pt idx="315">NA</cx:pt>
          <cx:pt idx="316">NA</cx:pt>
          <cx:pt idx="317">NA</cx:pt>
          <cx:pt idx="318">NA</cx:pt>
          <cx:pt idx="319">common/collect/testing</cx:pt>
          <cx:pt idx="320">common/collect/testing</cx:pt>
          <cx:pt idx="321">common/collect/testing</cx:pt>
          <cx:pt idx="322">common/collect/testing</cx:pt>
          <cx:pt idx="323">common/collect/testing</cx:pt>
          <cx:pt idx="324">common/collect/testing</cx:pt>
          <cx:pt idx="325">common/collect/testing</cx:pt>
          <cx:pt idx="326">common/collect/testing</cx:pt>
          <cx:pt idx="327">common/collect/testing</cx:pt>
          <cx:pt idx="328">common/collect/testing</cx:pt>
          <cx:pt idx="329">common/collect/testing</cx:pt>
          <cx:pt idx="330">common/collect/testing</cx:pt>
          <cx:pt idx="331">common/collect/testing</cx:pt>
          <cx:pt idx="332">common/collect/testing</cx:pt>
          <cx:pt idx="333">common/collect/testing</cx:pt>
          <cx:pt idx="334">common/collect/testing</cx:pt>
          <cx:pt idx="335">common/collect/testing</cx:pt>
          <cx:pt idx="336">common/collect/testing</cx:pt>
          <cx:pt idx="337">common/collect/testing/google</cx:pt>
          <cx:pt idx="338">common/collect/testing/google</cx:pt>
          <cx:pt idx="339">common/collect/testing/google</cx:pt>
          <cx:pt idx="340">common/collect/testing/google</cx:pt>
          <cx:pt idx="341">common/collect/testing/google</cx:pt>
          <cx:pt idx="342">common/collect/testing/google</cx:pt>
          <cx:pt idx="343">common/collect/testing/google</cx:pt>
          <cx:pt idx="344">common/collect/testing/google</cx:pt>
          <cx:pt idx="345">common/collect/testing/google</cx:pt>
          <cx:pt idx="346">common/collect/testing/google</cx:pt>
          <cx:pt idx="347">common/collect/testing/google</cx:pt>
          <cx:pt idx="348">common/collect/testing/google</cx:pt>
          <cx:pt idx="349">common/collect/testing/google</cx:pt>
          <cx:pt idx="350">common/collect/testing/google</cx:pt>
          <cx:pt idx="351">common/collect/testing/google</cx:pt>
          <cx:pt idx="352">common/collect/testing/google</cx:pt>
          <cx:pt idx="353">common/collect/testing/google</cx:pt>
          <cx:pt idx="354">common/collect/testing/google</cx:pt>
          <cx:pt idx="355">common/collect/testing/testers</cx:pt>
          <cx:pt idx="356">common/collect/testing/testers</cx:pt>
          <cx:pt idx="357">common/collect/testing/testers</cx:pt>
          <cx:pt idx="358">common/collect/testing/testers</cx:pt>
          <cx:pt idx="359">common/collect/testing/testers</cx:pt>
          <cx:pt idx="360">common/collect/testing/testers</cx:pt>
          <cx:pt idx="361">common/collect/testing/testers</cx:pt>
          <cx:pt idx="362">common/collect/testing/testers</cx:pt>
          <cx:pt idx="363">common/collect/testing/testers</cx:pt>
          <cx:pt idx="364">common/collect/testing/testers</cx:pt>
          <cx:pt idx="365">common/collect/testing/testers</cx:pt>
          <cx:pt idx="366">common/collect/testing/testers</cx:pt>
          <cx:pt idx="367">common/collect/testing/testers</cx:pt>
          <cx:pt idx="368">common/collect/testing/testers</cx:pt>
          <cx:pt idx="369">common/collect/testing/testers</cx:pt>
          <cx:pt idx="370">common/collect/testing/testers</cx:pt>
          <cx:pt idx="371">common/collect/testing/testers</cx:pt>
          <cx:pt idx="372">common/collect/testing/testers</cx:pt>
          <cx:pt idx="373">common/collect/testing/testers</cx:pt>
          <cx:pt idx="374">common/collect/testing/testers</cx:pt>
          <cx:pt idx="375">common/collect/testing/testers</cx:pt>
          <cx:pt idx="376">common/collect/testing/testers</cx:pt>
          <cx:pt idx="377">common/collect/testing/testers</cx:pt>
          <cx:pt idx="378">common/escape/testing</cx:pt>
          <cx:pt idx="379">common/testing</cx:pt>
          <cx:pt idx="380">common/testing</cx:pt>
          <cx:pt idx="381">common/testing</cx:pt>
          <cx:pt idx="382">common/testing</cx:pt>
          <cx:pt idx="383">common/testing</cx:pt>
          <cx:pt idx="384">common/testing</cx:pt>
          <cx:pt idx="385">NA</cx:pt>
          <cx:pt idx="386">NA</cx:pt>
          <cx:pt idx="387">NA</cx:pt>
          <cx:pt idx="388">NA</cx:pt>
          <cx:pt idx="389">NA</cx:pt>
          <cx:pt idx="390">NA</cx:pt>
        </cx:lvl>
        <cx:lvl ptCount="391">
          <cx:pt idx="0">android/guava</cx:pt>
          <cx:pt idx="1">android/guava</cx:pt>
          <cx:pt idx="2">android/guava</cx:pt>
          <cx:pt idx="3">android/guava</cx:pt>
          <cx:pt idx="4">android/guava</cx:pt>
          <cx:pt idx="5">android/guava</cx:pt>
          <cx:pt idx="6">android/guava</cx:pt>
          <cx:pt idx="7">android/guava</cx:pt>
          <cx:pt idx="8">android/guava</cx:pt>
          <cx:pt idx="9">android/guava</cx:pt>
          <cx:pt idx="10">android/guava</cx:pt>
          <cx:pt idx="11">android/guava</cx:pt>
          <cx:pt idx="12">android/guava</cx:pt>
          <cx:pt idx="13">android/guava</cx:pt>
          <cx:pt idx="14">android/guava</cx:pt>
          <cx:pt idx="15">android/guava</cx:pt>
          <cx:pt idx="16">android/guava</cx:pt>
          <cx:pt idx="17">android/guava</cx:pt>
          <cx:pt idx="18">android/guava</cx:pt>
          <cx:pt idx="19">android/guava</cx:pt>
          <cx:pt idx="20">android/guava</cx:pt>
          <cx:pt idx="21">android/guava</cx:pt>
          <cx:pt idx="22">android/guava</cx:pt>
          <cx:pt idx="23">android/guava</cx:pt>
          <cx:pt idx="24">android/guava</cx:pt>
          <cx:pt idx="25">android/guava</cx:pt>
          <cx:pt idx="26">android/guava</cx:pt>
          <cx:pt idx="27">android/guava</cx:pt>
          <cx:pt idx="28">android/guava</cx:pt>
          <cx:pt idx="29">android/guava</cx:pt>
          <cx:pt idx="30">android/guava</cx:pt>
          <cx:pt idx="31">android/guava</cx:pt>
          <cx:pt idx="32">android/guava</cx:pt>
          <cx:pt idx="33">android/guava</cx:pt>
          <cx:pt idx="34">android/guava</cx:pt>
          <cx:pt idx="35">android/guava</cx:pt>
          <cx:pt idx="36">android/guava</cx:pt>
          <cx:pt idx="37">android/guava</cx:pt>
          <cx:pt idx="38">android/guava</cx:pt>
          <cx:pt idx="39">android/guava</cx:pt>
          <cx:pt idx="40">android/guava</cx:pt>
          <cx:pt idx="41">android/guava</cx:pt>
          <cx:pt idx="42">android/guava</cx:pt>
          <cx:pt idx="43">android/guava</cx:pt>
          <cx:pt idx="44">android/guava</cx:pt>
          <cx:pt idx="45">android/guava</cx:pt>
          <cx:pt idx="46">android/guava</cx:pt>
          <cx:pt idx="47">android/guava</cx:pt>
          <cx:pt idx="48">android/guava</cx:pt>
          <cx:pt idx="49">android/guava</cx:pt>
          <cx:pt idx="50">android/guava</cx:pt>
          <cx:pt idx="51">android/guava</cx:pt>
          <cx:pt idx="52">android/guava</cx:pt>
          <cx:pt idx="53">android/guava</cx:pt>
          <cx:pt idx="54">android/guava</cx:pt>
          <cx:pt idx="55">android/guava</cx:pt>
          <cx:pt idx="56">android/guava</cx:pt>
          <cx:pt idx="57">android/guava</cx:pt>
          <cx:pt idx="58">android/guava</cx:pt>
          <cx:pt idx="59">android/guava</cx:pt>
          <cx:pt idx="60">android/guava</cx:pt>
          <cx:pt idx="61">android/guava</cx:pt>
          <cx:pt idx="62">android/guava</cx:pt>
          <cx:pt idx="63">android/guava</cx:pt>
          <cx:pt idx="64">android/guava</cx:pt>
          <cx:pt idx="65">android/guava</cx:pt>
          <cx:pt idx="66">android/guava</cx:pt>
          <cx:pt idx="67">android/guava</cx:pt>
          <cx:pt idx="68">android/guava</cx:pt>
          <cx:pt idx="69">android/guava</cx:pt>
          <cx:pt idx="70">android/guava</cx:pt>
          <cx:pt idx="71">android/guava</cx:pt>
          <cx:pt idx="72">android/guava</cx:pt>
          <cx:pt idx="73">android/guava</cx:pt>
          <cx:pt idx="74">android/guava</cx:pt>
          <cx:pt idx="75">android/guava</cx:pt>
          <cx:pt idx="76">android/guava</cx:pt>
          <cx:pt idx="77">android/guava</cx:pt>
          <cx:pt idx="78">android/guava</cx:pt>
          <cx:pt idx="79">android/guava</cx:pt>
          <cx:pt idx="80">android/guava</cx:pt>
          <cx:pt idx="81">android/guava</cx:pt>
          <cx:pt idx="82">android/guava</cx:pt>
          <cx:pt idx="83">android/guava</cx:pt>
          <cx:pt idx="84">android/guava</cx:pt>
          <cx:pt idx="85">android/guava</cx:pt>
          <cx:pt idx="86">android/guava</cx:pt>
          <cx:pt idx="87">android/guava</cx:pt>
          <cx:pt idx="88">android/guava</cx:pt>
          <cx:pt idx="89">android/guava</cx:pt>
          <cx:pt idx="90">android/guava</cx:pt>
          <cx:pt idx="91">android/guava</cx:pt>
          <cx:pt idx="92">android/guava</cx:pt>
          <cx:pt idx="93">android/guava</cx:pt>
          <cx:pt idx="94">android/guava-testlib</cx:pt>
          <cx:pt idx="95">android/guava-testlib</cx:pt>
          <cx:pt idx="96">android/guava-testlib</cx:pt>
          <cx:pt idx="97">android/guava-testlib</cx:pt>
          <cx:pt idx="98">android/guava-testlib</cx:pt>
          <cx:pt idx="99">android/guava-testlib</cx:pt>
          <cx:pt idx="100">android/guava-testlib</cx:pt>
          <cx:pt idx="101">android/guava-testlib</cx:pt>
          <cx:pt idx="102">android/guava-testlib</cx:pt>
          <cx:pt idx="103">android/guava-testlib</cx:pt>
          <cx:pt idx="104">android/guava-testlib</cx:pt>
          <cx:pt idx="105">android/guava-testlib</cx:pt>
          <cx:pt idx="106">android/guava-testlib</cx:pt>
          <cx:pt idx="107">android/guava-testlib</cx:pt>
          <cx:pt idx="108">android/guava-testlib</cx:pt>
          <cx:pt idx="109">android/guava-testlib</cx:pt>
          <cx:pt idx="110">android/guava-testlib</cx:pt>
          <cx:pt idx="111">android/guava-testlib</cx:pt>
          <cx:pt idx="112">android/guava-testlib</cx:pt>
          <cx:pt idx="113">android/guava-testlib</cx:pt>
          <cx:pt idx="114">android/guava-testlib</cx:pt>
          <cx:pt idx="115">android/guava-testlib</cx:pt>
          <cx:pt idx="116">android/guava-testlib</cx:pt>
          <cx:pt idx="117">android/guava-testlib</cx:pt>
          <cx:pt idx="118">android/guava-testlib</cx:pt>
          <cx:pt idx="119">android/guava-testlib</cx:pt>
          <cx:pt idx="120">android/guava-testlib</cx:pt>
          <cx:pt idx="121">android/guava-testlib</cx:pt>
          <cx:pt idx="122">android/guava-testlib</cx:pt>
          <cx:pt idx="123">guava</cx:pt>
          <cx:pt idx="124">guava</cx:pt>
          <cx:pt idx="125">guava</cx:pt>
          <cx:pt idx="126">guava</cx:pt>
          <cx:pt idx="127">guava</cx:pt>
          <cx:pt idx="128">guava</cx:pt>
          <cx:pt idx="129">guava</cx:pt>
          <cx:pt idx="130">guava</cx:pt>
          <cx:pt idx="131">guava</cx:pt>
          <cx:pt idx="132">guava</cx:pt>
          <cx:pt idx="133">guava</cx:pt>
          <cx:pt idx="134">guava</cx:pt>
          <cx:pt idx="135">guava</cx:pt>
          <cx:pt idx="136">guava</cx:pt>
          <cx:pt idx="137">guava</cx:pt>
          <cx:pt idx="138">guava</cx:pt>
          <cx:pt idx="139">guava</cx:pt>
          <cx:pt idx="140">guava</cx:pt>
          <cx:pt idx="141">guava</cx:pt>
          <cx:pt idx="142">guava</cx:pt>
          <cx:pt idx="143">guava</cx:pt>
          <cx:pt idx="144">guava</cx:pt>
          <cx:pt idx="145">guava</cx:pt>
          <cx:pt idx="146">guava</cx:pt>
          <cx:pt idx="147">guava</cx:pt>
          <cx:pt idx="148">guava</cx:pt>
          <cx:pt idx="149">guava</cx:pt>
          <cx:pt idx="150">guava</cx:pt>
          <cx:pt idx="151">guava</cx:pt>
          <cx:pt idx="152">guava</cx:pt>
          <cx:pt idx="153">guava</cx:pt>
          <cx:pt idx="154">guava</cx:pt>
          <cx:pt idx="155">guava</cx:pt>
          <cx:pt idx="156">guava</cx:pt>
          <cx:pt idx="157">guava</cx:pt>
          <cx:pt idx="158">guava</cx:pt>
          <cx:pt idx="159">guava</cx:pt>
          <cx:pt idx="160">guava</cx:pt>
          <cx:pt idx="161">guava</cx:pt>
          <cx:pt idx="162">guava</cx:pt>
          <cx:pt idx="163">guava</cx:pt>
          <cx:pt idx="164">guava</cx:pt>
          <cx:pt idx="165">guava</cx:pt>
          <cx:pt idx="166">guava</cx:pt>
          <cx:pt idx="167">guava</cx:pt>
          <cx:pt idx="168">guava</cx:pt>
          <cx:pt idx="169">guava</cx:pt>
          <cx:pt idx="170">guava</cx:pt>
          <cx:pt idx="171">guava</cx:pt>
          <cx:pt idx="172">guava</cx:pt>
          <cx:pt idx="173">guava</cx:pt>
          <cx:pt idx="174">guava</cx:pt>
          <cx:pt idx="175">guava</cx:pt>
          <cx:pt idx="176">guava</cx:pt>
          <cx:pt idx="177">guava</cx:pt>
          <cx:pt idx="178">guava</cx:pt>
          <cx:pt idx="179">guava</cx:pt>
          <cx:pt idx="180">guava</cx:pt>
          <cx:pt idx="181">guava</cx:pt>
          <cx:pt idx="182">guava</cx:pt>
          <cx:pt idx="183">guava</cx:pt>
          <cx:pt idx="184">guava</cx:pt>
          <cx:pt idx="185">guava</cx:pt>
          <cx:pt idx="186">guava</cx:pt>
          <cx:pt idx="187">guava</cx:pt>
          <cx:pt idx="188">guava</cx:pt>
          <cx:pt idx="189">guava</cx:pt>
          <cx:pt idx="190">guava</cx:pt>
          <cx:pt idx="191">guava</cx:pt>
          <cx:pt idx="192">guava</cx:pt>
          <cx:pt idx="193">guava</cx:pt>
          <cx:pt idx="194">guava</cx:pt>
          <cx:pt idx="195">guava</cx:pt>
          <cx:pt idx="196">guava</cx:pt>
          <cx:pt idx="197">guava</cx:pt>
          <cx:pt idx="198">guava</cx:pt>
          <cx:pt idx="199">guava</cx:pt>
          <cx:pt idx="200">guava</cx:pt>
          <cx:pt idx="201">guava</cx:pt>
          <cx:pt idx="202">guava</cx:pt>
          <cx:pt idx="203">guava</cx:pt>
          <cx:pt idx="204">guava</cx:pt>
          <cx:pt idx="205">guava</cx:pt>
          <cx:pt idx="206">guava</cx:pt>
          <cx:pt idx="207">guava</cx:pt>
          <cx:pt idx="208">guava</cx:pt>
          <cx:pt idx="209">guava</cx:pt>
          <cx:pt idx="210">guava</cx:pt>
          <cx:pt idx="211">guava</cx:pt>
          <cx:pt idx="212">guava</cx:pt>
          <cx:pt idx="213">guava</cx:pt>
          <cx:pt idx="214">guava</cx:pt>
          <cx:pt idx="215">guava</cx:pt>
          <cx:pt idx="216">guava</cx:pt>
          <cx:pt idx="217">guava</cx:pt>
          <cx:pt idx="218">guava</cx:pt>
          <cx:pt idx="219">guava</cx:pt>
          <cx:pt idx="220">guava</cx:pt>
          <cx:pt idx="221">guava</cx:pt>
          <cx:pt idx="222">guava</cx:pt>
          <cx:pt idx="223">guava</cx:pt>
          <cx:pt idx="224">guava</cx:pt>
          <cx:pt idx="225">guava</cx:pt>
          <cx:pt idx="226">guava</cx:pt>
          <cx:pt idx="227">guava</cx:pt>
          <cx:pt idx="228">guava</cx:pt>
          <cx:pt idx="229">guava</cx:pt>
          <cx:pt idx="230">guava</cx:pt>
          <cx:pt idx="231">guava</cx:pt>
          <cx:pt idx="232">guava</cx:pt>
          <cx:pt idx="233">guava</cx:pt>
          <cx:pt idx="234">guava</cx:pt>
          <cx:pt idx="235">guava</cx:pt>
          <cx:pt idx="236">guava</cx:pt>
          <cx:pt idx="237">guava</cx:pt>
          <cx:pt idx="238">guava</cx:pt>
          <cx:pt idx="239">guava</cx:pt>
          <cx:pt idx="240">guava</cx:pt>
          <cx:pt idx="241">guava</cx:pt>
          <cx:pt idx="242">guava</cx:pt>
          <cx:pt idx="243">guava</cx:pt>
          <cx:pt idx="244">guava</cx:pt>
          <cx:pt idx="245">guava</cx:pt>
          <cx:pt idx="246">guava</cx:pt>
          <cx:pt idx="247">guava</cx:pt>
          <cx:pt idx="248">guava</cx:pt>
          <cx:pt idx="249">guava</cx:pt>
          <cx:pt idx="250">guava</cx:pt>
          <cx:pt idx="251">guava</cx:pt>
          <cx:pt idx="252">guava</cx:pt>
          <cx:pt idx="253">guava</cx:pt>
          <cx:pt idx="254">guava</cx:pt>
          <cx:pt idx="255">guava</cx:pt>
          <cx:pt idx="256">guava</cx:pt>
          <cx:pt idx="257">guava</cx:pt>
          <cx:pt idx="258">guava</cx:pt>
          <cx:pt idx="259">guava</cx:pt>
          <cx:pt idx="260">guava</cx:pt>
          <cx:pt idx="261">guava</cx:pt>
          <cx:pt idx="262">guava</cx:pt>
          <cx:pt idx="263">guava</cx:pt>
          <cx:pt idx="264">guava</cx:pt>
          <cx:pt idx="265">guava</cx:pt>
          <cx:pt idx="266">guava</cx:pt>
          <cx:pt idx="267">guava</cx:pt>
          <cx:pt idx="268">guava</cx:pt>
          <cx:pt idx="269">guava</cx:pt>
          <cx:pt idx="270">guava</cx:pt>
          <cx:pt idx="271">guava</cx:pt>
          <cx:pt idx="272">guava</cx:pt>
          <cx:pt idx="273">guava</cx:pt>
          <cx:pt idx="274">guava</cx:pt>
          <cx:pt idx="275">guava</cx:pt>
          <cx:pt idx="276">guava</cx:pt>
          <cx:pt idx="277">guava</cx:pt>
          <cx:pt idx="278">guava</cx:pt>
          <cx:pt idx="279">guava</cx:pt>
          <cx:pt idx="280">guava</cx:pt>
          <cx:pt idx="281">guava</cx:pt>
          <cx:pt idx="282">guava</cx:pt>
          <cx:pt idx="283">guava</cx:pt>
          <cx:pt idx="284">guava</cx:pt>
          <cx:pt idx="285">guava</cx:pt>
          <cx:pt idx="286">guava</cx:pt>
          <cx:pt idx="287">guava</cx:pt>
          <cx:pt idx="288">guava</cx:pt>
          <cx:pt idx="289">guava</cx:pt>
          <cx:pt idx="290">guava</cx:pt>
          <cx:pt idx="291">guava</cx:pt>
          <cx:pt idx="292">guava</cx:pt>
          <cx:pt idx="293">guava</cx:pt>
          <cx:pt idx="294">guava</cx:pt>
          <cx:pt idx="295">guava</cx:pt>
          <cx:pt idx="296">guava</cx:pt>
          <cx:pt idx="297">guava</cx:pt>
          <cx:pt idx="298">guava</cx:pt>
          <cx:pt idx="299">guava</cx:pt>
          <cx:pt idx="300">guava</cx:pt>
          <cx:pt idx="301">guava-gwt</cx:pt>
          <cx:pt idx="302">guava-gwt</cx:pt>
          <cx:pt idx="303">guava-gwt</cx:pt>
          <cx:pt idx="304">guava-gwt</cx:pt>
          <cx:pt idx="305">guava-gwt</cx:pt>
          <cx:pt idx="306">guava-gwt</cx:pt>
          <cx:pt idx="307">guava-gwt</cx:pt>
          <cx:pt idx="308">guava-gwt</cx:pt>
          <cx:pt idx="309">guava-gwt</cx:pt>
          <cx:pt idx="310">guava-gwt</cx:pt>
          <cx:pt idx="311">guava-gwt</cx:pt>
          <cx:pt idx="312">guava-gwt</cx:pt>
          <cx:pt idx="313">guava-gwt</cx:pt>
          <cx:pt idx="314">guava-gwt</cx:pt>
          <cx:pt idx="315">guava-gwt</cx:pt>
          <cx:pt idx="316">guava-gwt</cx:pt>
          <cx:pt idx="317">guava-gwt</cx:pt>
          <cx:pt idx="318">guava-gwt</cx:pt>
          <cx:pt idx="319">guava-testlib</cx:pt>
          <cx:pt idx="320">guava-testlib</cx:pt>
          <cx:pt idx="321">guava-testlib</cx:pt>
          <cx:pt idx="322">guava-testlib</cx:pt>
          <cx:pt idx="323">guava-testlib</cx:pt>
          <cx:pt idx="324">guava-testlib</cx:pt>
          <cx:pt idx="325">guava-testlib</cx:pt>
          <cx:pt idx="326">guava-testlib</cx:pt>
          <cx:pt idx="327">guava-testlib</cx:pt>
          <cx:pt idx="328">guava-testlib</cx:pt>
          <cx:pt idx="329">guava-testlib</cx:pt>
          <cx:pt idx="330">guava-testlib</cx:pt>
          <cx:pt idx="331">guava-testlib</cx:pt>
          <cx:pt idx="332">guava-testlib</cx:pt>
          <cx:pt idx="333">guava-testlib</cx:pt>
          <cx:pt idx="334">guava-testlib</cx:pt>
          <cx:pt idx="335">guava-testlib</cx:pt>
          <cx:pt idx="336">guava-testlib</cx:pt>
          <cx:pt idx="337">guava-testlib</cx:pt>
          <cx:pt idx="338">guava-testlib</cx:pt>
          <cx:pt idx="339">guava-testlib</cx:pt>
          <cx:pt idx="340">guava-testlib</cx:pt>
          <cx:pt idx="341">guava-testlib</cx:pt>
          <cx:pt idx="342">guava-testlib</cx:pt>
          <cx:pt idx="343">guava-testlib</cx:pt>
          <cx:pt idx="344">guava-testlib</cx:pt>
          <cx:pt idx="345">guava-testlib</cx:pt>
          <cx:pt idx="346">guava-testlib</cx:pt>
          <cx:pt idx="347">guava-testlib</cx:pt>
          <cx:pt idx="348">guava-testlib</cx:pt>
          <cx:pt idx="349">guava-testlib</cx:pt>
          <cx:pt idx="350">guava-testlib</cx:pt>
          <cx:pt idx="351">guava-testlib</cx:pt>
          <cx:pt idx="352">guava-testlib</cx:pt>
          <cx:pt idx="353">guava-testlib</cx:pt>
          <cx:pt idx="354">guava-testlib</cx:pt>
          <cx:pt idx="355">guava-testlib</cx:pt>
          <cx:pt idx="356">guava-testlib</cx:pt>
          <cx:pt idx="357">guava-testlib</cx:pt>
          <cx:pt idx="358">guava-testlib</cx:pt>
          <cx:pt idx="359">guava-testlib</cx:pt>
          <cx:pt idx="360">guava-testlib</cx:pt>
          <cx:pt idx="361">guava-testlib</cx:pt>
          <cx:pt idx="362">guava-testlib</cx:pt>
          <cx:pt idx="363">guava-testlib</cx:pt>
          <cx:pt idx="364">guava-testlib</cx:pt>
          <cx:pt idx="365">guava-testlib</cx:pt>
          <cx:pt idx="366">guava-testlib</cx:pt>
          <cx:pt idx="367">guava-testlib</cx:pt>
          <cx:pt idx="368">guava-testlib</cx:pt>
          <cx:pt idx="369">guava-testlib</cx:pt>
          <cx:pt idx="370">guava-testlib</cx:pt>
          <cx:pt idx="371">guava-testlib</cx:pt>
          <cx:pt idx="372">guava-testlib</cx:pt>
          <cx:pt idx="373">guava-testlib</cx:pt>
          <cx:pt idx="374">guava-testlib</cx:pt>
          <cx:pt idx="375">guava-testlib</cx:pt>
          <cx:pt idx="376">guava-testlib</cx:pt>
          <cx:pt idx="377">guava-testlib</cx:pt>
          <cx:pt idx="378">guava-testlib</cx:pt>
          <cx:pt idx="379">guava-testlib</cx:pt>
          <cx:pt idx="380">guava-testlib</cx:pt>
          <cx:pt idx="381">guava-testlib</cx:pt>
          <cx:pt idx="382">guava-testlib</cx:pt>
          <cx:pt idx="383">guava-testlib</cx:pt>
          <cx:pt idx="384">guava-testlib</cx:pt>
          <cx:pt idx="385">N/A</cx:pt>
          <cx:pt idx="386">N/A</cx:pt>
          <cx:pt idx="387">N/A</cx:pt>
          <cx:pt idx="388">N/A</cx:pt>
          <cx:pt idx="389">N/A</cx:pt>
          <cx:pt idx="390">N/A</cx:pt>
        </cx:lvl>
      </cx:strDim>
      <cx:numDim type="size">
        <cx:f>guava_bugs!$H$2:$H$392</cx:f>
        <cx:lvl ptCount="391" formatCode="General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1</cx:pt>
          <cx:pt idx="14">1</cx:pt>
          <cx:pt idx="15">1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1</cx:pt>
          <cx:pt idx="25">1</cx:pt>
          <cx:pt idx="26">1</cx:pt>
          <cx:pt idx="27">1</cx:pt>
          <cx:pt idx="28">1</cx:pt>
          <cx:pt idx="29">1</cx:pt>
          <cx:pt idx="30">2</cx:pt>
          <cx:pt idx="31">2</cx:pt>
          <cx:pt idx="32">2</cx:pt>
          <cx:pt idx="33">2</cx:pt>
          <cx:pt idx="34">2</cx:pt>
          <cx:pt idx="35">1</cx:pt>
          <cx:pt idx="36">1</cx:pt>
          <cx:pt idx="37">1</cx:pt>
          <cx:pt idx="38">1</cx:pt>
          <cx:pt idx="39">1</cx:pt>
          <cx:pt idx="40">1</cx:pt>
          <cx:pt idx="41">1</cx:pt>
          <cx:pt idx="42">1</cx:pt>
          <cx:pt idx="43">1</cx:pt>
          <cx:pt idx="44">1</cx:pt>
          <cx:pt idx="45">1</cx:pt>
          <cx:pt idx="46">1</cx:pt>
          <cx:pt idx="47">1</cx:pt>
          <cx:pt idx="48">1</cx:pt>
          <cx:pt idx="49">1</cx:pt>
          <cx:pt idx="50">1</cx:pt>
          <cx:pt idx="51">1</cx:pt>
          <cx:pt idx="52">1</cx:pt>
          <cx:pt idx="53">1</cx:pt>
          <cx:pt idx="54">1</cx:pt>
          <cx:pt idx="55">1</cx:pt>
          <cx:pt idx="56">1</cx:pt>
          <cx:pt idx="57">1</cx:pt>
          <cx:pt idx="58">1</cx:pt>
          <cx:pt idx="59">1</cx:pt>
          <cx:pt idx="60">1</cx:pt>
          <cx:pt idx="61">1</cx:pt>
          <cx:pt idx="62">1</cx:pt>
          <cx:pt idx="63">1</cx:pt>
          <cx:pt idx="64">1</cx:pt>
          <cx:pt idx="65">1</cx:pt>
          <cx:pt idx="66">1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2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  <cx:pt idx="108">1</cx:pt>
          <cx:pt idx="109">1</cx:pt>
          <cx:pt idx="110">1</cx:pt>
          <cx:pt idx="111">1</cx:pt>
          <cx:pt idx="112">1</cx:pt>
          <cx:pt idx="113">1</cx:pt>
          <cx:pt idx="114">1</cx:pt>
          <cx:pt idx="115">1</cx:pt>
          <cx:pt idx="116">1</cx:pt>
          <cx:pt idx="117">1</cx:pt>
          <cx:pt idx="118">1</cx:pt>
          <cx:pt idx="119">1</cx:pt>
          <cx:pt idx="120">1</cx:pt>
          <cx:pt idx="121">1</cx:pt>
          <cx:pt idx="122">1</cx:pt>
          <cx:pt idx="123">1</cx:pt>
          <cx:pt idx="124">1</cx:pt>
          <cx:pt idx="125">1</cx:pt>
          <cx:pt idx="126">1</cx:pt>
          <cx:pt idx="127">1</cx:pt>
          <cx:pt idx="128">1</cx:pt>
          <cx:pt idx="129">1</cx:pt>
          <cx:pt idx="130">1</cx:pt>
          <cx:pt idx="131">4</cx:pt>
          <cx:pt idx="132">1</cx:pt>
          <cx:pt idx="133">1</cx:pt>
          <cx:pt idx="134">4</cx:pt>
          <cx:pt idx="135">3</cx:pt>
          <cx:pt idx="136">3</cx:pt>
          <cx:pt idx="137">3</cx:pt>
          <cx:pt idx="138">3</cx:pt>
          <cx:pt idx="139">2</cx:pt>
          <cx:pt idx="140">2</cx:pt>
          <cx:pt idx="141">2</cx:pt>
          <cx:pt idx="142">2</cx:pt>
          <cx:pt idx="143">2</cx:pt>
          <cx:pt idx="144">2</cx:pt>
          <cx:pt idx="145">2</cx:pt>
          <cx:pt idx="146">2</cx:pt>
          <cx:pt idx="147">2</cx:pt>
          <cx:pt idx="148">2</cx:pt>
          <cx:pt idx="149">2</cx:pt>
          <cx:pt idx="150">2</cx:pt>
          <cx:pt idx="151">2</cx:pt>
          <cx:pt idx="152">2</cx:pt>
          <cx:pt idx="153">2</cx:pt>
          <cx:pt idx="154">1</cx:pt>
          <cx:pt idx="155">1</cx:pt>
          <cx:pt idx="156">1</cx:pt>
          <cx:pt idx="157">1</cx:pt>
          <cx:pt idx="158">1</cx:pt>
          <cx:pt idx="159">1</cx:pt>
          <cx:pt idx="160">1</cx:pt>
          <cx:pt idx="161">1</cx:pt>
          <cx:pt idx="162">1</cx:pt>
          <cx:pt idx="163">1</cx:pt>
          <cx:pt idx="164">1</cx:pt>
          <cx:pt idx="165">1</cx:pt>
          <cx:pt idx="166">1</cx:pt>
          <cx:pt idx="167">1</cx:pt>
          <cx:pt idx="168">1</cx:pt>
          <cx:pt idx="169">1</cx:pt>
          <cx:pt idx="170">1</cx:pt>
          <cx:pt idx="171">1</cx:pt>
          <cx:pt idx="172">1</cx:pt>
          <cx:pt idx="173">1</cx:pt>
          <cx:pt idx="174">1</cx:pt>
          <cx:pt idx="175">1</cx:pt>
          <cx:pt idx="176">1</cx:pt>
          <cx:pt idx="177">1</cx:pt>
          <cx:pt idx="178">1</cx:pt>
          <cx:pt idx="179">1</cx:pt>
          <cx:pt idx="180">1</cx:pt>
          <cx:pt idx="181">1</cx:pt>
          <cx:pt idx="182">1</cx:pt>
          <cx:pt idx="183">1</cx:pt>
          <cx:pt idx="184">1</cx:pt>
          <cx:pt idx="185">1</cx:pt>
          <cx:pt idx="186">1</cx:pt>
          <cx:pt idx="187">1</cx:pt>
          <cx:pt idx="188">1</cx:pt>
          <cx:pt idx="189">1</cx:pt>
          <cx:pt idx="190">1</cx:pt>
          <cx:pt idx="191">1</cx:pt>
          <cx:pt idx="192">1</cx:pt>
          <cx:pt idx="193">1</cx:pt>
          <cx:pt idx="194">1</cx:pt>
          <cx:pt idx="195">1</cx:pt>
          <cx:pt idx="196">1</cx:pt>
          <cx:pt idx="197">1</cx:pt>
          <cx:pt idx="198">1</cx:pt>
          <cx:pt idx="199">1</cx:pt>
          <cx:pt idx="200">1</cx:pt>
          <cx:pt idx="201">1</cx:pt>
          <cx:pt idx="202">1</cx:pt>
          <cx:pt idx="203">1</cx:pt>
          <cx:pt idx="204">1</cx:pt>
          <cx:pt idx="205">1</cx:pt>
          <cx:pt idx="206">1</cx:pt>
          <cx:pt idx="207">1</cx:pt>
          <cx:pt idx="208">1</cx:pt>
          <cx:pt idx="209">1</cx:pt>
          <cx:pt idx="210">1</cx:pt>
          <cx:pt idx="211">1</cx:pt>
          <cx:pt idx="212">1</cx:pt>
          <cx:pt idx="213">1</cx:pt>
          <cx:pt idx="214">1</cx:pt>
          <cx:pt idx="215">1</cx:pt>
          <cx:pt idx="216">1</cx:pt>
          <cx:pt idx="217">1</cx:pt>
          <cx:pt idx="218">1</cx:pt>
          <cx:pt idx="219">1</cx:pt>
          <cx:pt idx="220">1</cx:pt>
          <cx:pt idx="221">1</cx:pt>
          <cx:pt idx="222">1</cx:pt>
          <cx:pt idx="223">1</cx:pt>
          <cx:pt idx="224">1</cx:pt>
          <cx:pt idx="225">5</cx:pt>
          <cx:pt idx="226">3</cx:pt>
          <cx:pt idx="227">2</cx:pt>
          <cx:pt idx="228">2</cx:pt>
          <cx:pt idx="229">2</cx:pt>
          <cx:pt idx="230">2</cx:pt>
          <cx:pt idx="231">2</cx:pt>
          <cx:pt idx="232">2</cx:pt>
          <cx:pt idx="233">1</cx:pt>
          <cx:pt idx="234">1</cx:pt>
          <cx:pt idx="235">1</cx:pt>
          <cx:pt idx="236">1</cx:pt>
          <cx:pt idx="237">1</cx:pt>
          <cx:pt idx="238">1</cx:pt>
          <cx:pt idx="239">1</cx:pt>
          <cx:pt idx="240">1</cx:pt>
          <cx:pt idx="241">1</cx:pt>
          <cx:pt idx="242">1</cx:pt>
          <cx:pt idx="243">1</cx:pt>
          <cx:pt idx="244">1</cx:pt>
          <cx:pt idx="245">1</cx:pt>
          <cx:pt idx="246">1</cx:pt>
          <cx:pt idx="247">1</cx:pt>
          <cx:pt idx="248">1</cx:pt>
          <cx:pt idx="249">1</cx:pt>
          <cx:pt idx="250">1</cx:pt>
          <cx:pt idx="251">1</cx:pt>
          <cx:pt idx="252">1</cx:pt>
          <cx:pt idx="253">1</cx:pt>
          <cx:pt idx="254">1</cx:pt>
          <cx:pt idx="255">1</cx:pt>
          <cx:pt idx="256">1</cx:pt>
          <cx:pt idx="257">1</cx:pt>
          <cx:pt idx="258">1</cx:pt>
          <cx:pt idx="259">1</cx:pt>
          <cx:pt idx="260">1</cx:pt>
          <cx:pt idx="261">1</cx:pt>
          <cx:pt idx="262">1</cx:pt>
          <cx:pt idx="263">1</cx:pt>
          <cx:pt idx="264">1</cx:pt>
          <cx:pt idx="265">1</cx:pt>
          <cx:pt idx="266">1</cx:pt>
          <cx:pt idx="267">1</cx:pt>
          <cx:pt idx="268">1</cx:pt>
          <cx:pt idx="269">1</cx:pt>
          <cx:pt idx="270">1</cx:pt>
          <cx:pt idx="271">1</cx:pt>
          <cx:pt idx="272">1</cx:pt>
          <cx:pt idx="273">1</cx:pt>
          <cx:pt idx="274">1</cx:pt>
          <cx:pt idx="275">1</cx:pt>
          <cx:pt idx="276">1</cx:pt>
          <cx:pt idx="277">1</cx:pt>
          <cx:pt idx="278">1</cx:pt>
          <cx:pt idx="279">2</cx:pt>
          <cx:pt idx="280">1</cx:pt>
          <cx:pt idx="281">1</cx:pt>
          <cx:pt idx="282">2</cx:pt>
          <cx:pt idx="283">2</cx:pt>
          <cx:pt idx="284">2</cx:pt>
          <cx:pt idx="285">1</cx:pt>
          <cx:pt idx="286">1</cx:pt>
          <cx:pt idx="287">3</cx:pt>
          <cx:pt idx="288">2</cx:pt>
          <cx:pt idx="289">1</cx:pt>
          <cx:pt idx="290">1</cx:pt>
          <cx:pt idx="291">1</cx:pt>
          <cx:pt idx="292">1</cx:pt>
          <cx:pt idx="293">1</cx:pt>
          <cx:pt idx="294">1</cx:pt>
          <cx:pt idx="295">1</cx:pt>
          <cx:pt idx="296">1</cx:pt>
          <cx:pt idx="297">1</cx:pt>
          <cx:pt idx="298">1</cx:pt>
          <cx:pt idx="299">1</cx:pt>
          <cx:pt idx="300">1</cx:pt>
          <cx:pt idx="301">1</cx:pt>
          <cx:pt idx="302">1</cx:pt>
          <cx:pt idx="303">1</cx:pt>
          <cx:pt idx="304">2</cx:pt>
          <cx:pt idx="305">2</cx:pt>
          <cx:pt idx="306">2</cx:pt>
          <cx:pt idx="307">1</cx:pt>
          <cx:pt idx="308">1</cx:pt>
          <cx:pt idx="309">1</cx:pt>
          <cx:pt idx="310">1</cx:pt>
          <cx:pt idx="311">1</cx:pt>
          <cx:pt idx="312">1</cx:pt>
          <cx:pt idx="313">1</cx:pt>
          <cx:pt idx="314">1</cx:pt>
          <cx:pt idx="315">1</cx:pt>
          <cx:pt idx="316">1</cx:pt>
          <cx:pt idx="317">1</cx:pt>
          <cx:pt idx="318">1</cx:pt>
          <cx:pt idx="319">3</cx:pt>
          <cx:pt idx="320">3</cx:pt>
          <cx:pt idx="321">2</cx:pt>
          <cx:pt idx="322">1</cx:pt>
          <cx:pt idx="323">1</cx:pt>
          <cx:pt idx="324">1</cx:pt>
          <cx:pt idx="325">1</cx:pt>
          <cx:pt idx="326">1</cx:pt>
          <cx:pt idx="327">1</cx:pt>
          <cx:pt idx="328">1</cx:pt>
          <cx:pt idx="329">1</cx:pt>
          <cx:pt idx="330">1</cx:pt>
          <cx:pt idx="331">1</cx:pt>
          <cx:pt idx="332">1</cx:pt>
          <cx:pt idx="333">1</cx:pt>
          <cx:pt idx="334">1</cx:pt>
          <cx:pt idx="335">1</cx:pt>
          <cx:pt idx="336">1</cx:pt>
          <cx:pt idx="337">2</cx:pt>
          <cx:pt idx="338">1</cx:pt>
          <cx:pt idx="339">1</cx:pt>
          <cx:pt idx="340">1</cx:pt>
          <cx:pt idx="341">1</cx:pt>
          <cx:pt idx="342">1</cx:pt>
          <cx:pt idx="343">1</cx:pt>
          <cx:pt idx="344">1</cx:pt>
          <cx:pt idx="345">1</cx:pt>
          <cx:pt idx="346">1</cx:pt>
          <cx:pt idx="347">1</cx:pt>
          <cx:pt idx="348">1</cx:pt>
          <cx:pt idx="349">1</cx:pt>
          <cx:pt idx="350">1</cx:pt>
          <cx:pt idx="351">1</cx:pt>
          <cx:pt idx="352">1</cx:pt>
          <cx:pt idx="353">1</cx:pt>
          <cx:pt idx="354">1</cx:pt>
          <cx:pt idx="355">1</cx:pt>
          <cx:pt idx="356">1</cx:pt>
          <cx:pt idx="357">1</cx:pt>
          <cx:pt idx="358">1</cx:pt>
          <cx:pt idx="359">1</cx:pt>
          <cx:pt idx="360">1</cx:pt>
          <cx:pt idx="361">1</cx:pt>
          <cx:pt idx="362">1</cx:pt>
          <cx:pt idx="363">1</cx:pt>
          <cx:pt idx="364">1</cx:pt>
          <cx:pt idx="365">1</cx:pt>
          <cx:pt idx="366">1</cx:pt>
          <cx:pt idx="367">1</cx:pt>
          <cx:pt idx="368">1</cx:pt>
          <cx:pt idx="369">1</cx:pt>
          <cx:pt idx="370">1</cx:pt>
          <cx:pt idx="371">1</cx:pt>
          <cx:pt idx="372">1</cx:pt>
          <cx:pt idx="373">1</cx:pt>
          <cx:pt idx="374">1</cx:pt>
          <cx:pt idx="375">1</cx:pt>
          <cx:pt idx="376">1</cx:pt>
          <cx:pt idx="377">1</cx:pt>
          <cx:pt idx="378">1</cx:pt>
          <cx:pt idx="379">1</cx:pt>
          <cx:pt idx="380">1</cx:pt>
          <cx:pt idx="381">1</cx:pt>
          <cx:pt idx="382">1</cx:pt>
          <cx:pt idx="383">1</cx:pt>
          <cx:pt idx="384">1</cx:pt>
          <cx:pt idx="385">1</cx:pt>
          <cx:pt idx="386">1</cx:pt>
          <cx:pt idx="387">1</cx:pt>
          <cx:pt idx="388">1</cx:pt>
          <cx:pt idx="389">1</cx:pt>
          <cx:pt idx="390">1</cx:pt>
        </cx:lvl>
      </cx:numDim>
    </cx:data>
  </cx:chartData>
  <cx:chart>
    <cx:plotArea>
      <cx:plotAreaRegion>
        <cx:series layoutId="sunburst" uniqueId="{05DFE5C2-C9FD-4FC5-A67F-A3C68613D580}">
          <cx:dataLabels pos="ctr">
            <cx:visibility seriesName="0" categoryName="1" value="0"/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8BC03-E72B-42EE-AC84-CF073D784C4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B56C8F2-2425-4A87-97D8-B5486614B735}">
      <dgm:prSet phldrT="[Text]"/>
      <dgm:spPr/>
      <dgm:t>
        <a:bodyPr/>
        <a:lstStyle/>
        <a:p>
          <a:r>
            <a:rPr lang="en-IE" dirty="0"/>
            <a:t>Bug Found</a:t>
          </a:r>
        </a:p>
      </dgm:t>
    </dgm:pt>
    <dgm:pt modelId="{B12E95BA-9E57-49D3-B10B-CD88820B3A24}" type="parTrans" cxnId="{191F5FDB-BBFF-4230-8527-F1D16564B647}">
      <dgm:prSet/>
      <dgm:spPr/>
      <dgm:t>
        <a:bodyPr/>
        <a:lstStyle/>
        <a:p>
          <a:endParaRPr lang="en-IE"/>
        </a:p>
      </dgm:t>
    </dgm:pt>
    <dgm:pt modelId="{A83BE7CD-709E-438A-9FEE-22224BAE996D}" type="sibTrans" cxnId="{191F5FDB-BBFF-4230-8527-F1D16564B647}">
      <dgm:prSet/>
      <dgm:spPr/>
      <dgm:t>
        <a:bodyPr/>
        <a:lstStyle/>
        <a:p>
          <a:endParaRPr lang="en-IE"/>
        </a:p>
      </dgm:t>
    </dgm:pt>
    <dgm:pt modelId="{781CF9D4-56A7-4830-A224-A516DA4F74B0}">
      <dgm:prSet phldrT="[Text]"/>
      <dgm:spPr/>
      <dgm:t>
        <a:bodyPr/>
        <a:lstStyle/>
        <a:p>
          <a:r>
            <a:rPr lang="en-IE" dirty="0"/>
            <a:t>Spec</a:t>
          </a:r>
        </a:p>
      </dgm:t>
    </dgm:pt>
    <dgm:pt modelId="{59068C5D-34DE-4F72-89B2-7663B8065BB4}" type="parTrans" cxnId="{754B76AF-5554-45E2-BFB2-3C05D74225C5}">
      <dgm:prSet/>
      <dgm:spPr/>
      <dgm:t>
        <a:bodyPr/>
        <a:lstStyle/>
        <a:p>
          <a:endParaRPr lang="en-IE"/>
        </a:p>
      </dgm:t>
    </dgm:pt>
    <dgm:pt modelId="{80AE37EE-31B9-456B-93DE-4C2342BD6A88}" type="sibTrans" cxnId="{754B76AF-5554-45E2-BFB2-3C05D74225C5}">
      <dgm:prSet/>
      <dgm:spPr/>
      <dgm:t>
        <a:bodyPr/>
        <a:lstStyle/>
        <a:p>
          <a:endParaRPr lang="en-IE"/>
        </a:p>
      </dgm:t>
    </dgm:pt>
    <dgm:pt modelId="{631783EF-F74D-4CE6-900B-3A59A5A3EB03}">
      <dgm:prSet phldrT="[Text]"/>
      <dgm:spPr/>
      <dgm:t>
        <a:bodyPr/>
        <a:lstStyle/>
        <a:p>
          <a:r>
            <a:rPr lang="en-IE" dirty="0"/>
            <a:t>Coding</a:t>
          </a:r>
        </a:p>
      </dgm:t>
    </dgm:pt>
    <dgm:pt modelId="{33004FA0-F23D-489C-86C3-E8A160E926FD}" type="parTrans" cxnId="{5FCE35FC-6EA2-4FAA-AA90-84AB1995FBFC}">
      <dgm:prSet/>
      <dgm:spPr/>
      <dgm:t>
        <a:bodyPr/>
        <a:lstStyle/>
        <a:p>
          <a:endParaRPr lang="en-IE"/>
        </a:p>
      </dgm:t>
    </dgm:pt>
    <dgm:pt modelId="{E789658C-8E8D-44EF-B973-D60623705747}" type="sibTrans" cxnId="{5FCE35FC-6EA2-4FAA-AA90-84AB1995FBFC}">
      <dgm:prSet/>
      <dgm:spPr/>
      <dgm:t>
        <a:bodyPr/>
        <a:lstStyle/>
        <a:p>
          <a:endParaRPr lang="en-IE"/>
        </a:p>
      </dgm:t>
    </dgm:pt>
    <dgm:pt modelId="{0A17422B-DB79-4931-BF40-A7ED4483B418}">
      <dgm:prSet phldrT="[Text]"/>
      <dgm:spPr/>
      <dgm:t>
        <a:bodyPr/>
        <a:lstStyle/>
        <a:p>
          <a:r>
            <a:rPr lang="en-IE" dirty="0"/>
            <a:t>Review</a:t>
          </a:r>
        </a:p>
      </dgm:t>
    </dgm:pt>
    <dgm:pt modelId="{EAA8A121-2613-43A6-84DC-6720C07F394F}" type="parTrans" cxnId="{7C4C44F7-55B2-4127-9438-7CD20AD3C74F}">
      <dgm:prSet/>
      <dgm:spPr/>
      <dgm:t>
        <a:bodyPr/>
        <a:lstStyle/>
        <a:p>
          <a:endParaRPr lang="en-IE"/>
        </a:p>
      </dgm:t>
    </dgm:pt>
    <dgm:pt modelId="{F509A8BF-1060-440B-B7BB-11993F95B5C8}" type="sibTrans" cxnId="{7C4C44F7-55B2-4127-9438-7CD20AD3C74F}">
      <dgm:prSet/>
      <dgm:spPr/>
      <dgm:t>
        <a:bodyPr/>
        <a:lstStyle/>
        <a:p>
          <a:endParaRPr lang="en-IE"/>
        </a:p>
      </dgm:t>
    </dgm:pt>
    <dgm:pt modelId="{508D333F-0053-40D9-8D79-B77FD517984E}">
      <dgm:prSet phldrT="[Text]"/>
      <dgm:spPr/>
      <dgm:t>
        <a:bodyPr/>
        <a:lstStyle/>
        <a:p>
          <a:r>
            <a:rPr lang="en-IE" dirty="0"/>
            <a:t>Test</a:t>
          </a:r>
        </a:p>
      </dgm:t>
    </dgm:pt>
    <dgm:pt modelId="{AD70EBE1-7024-4360-AECF-A76B85B7F45F}" type="parTrans" cxnId="{5B13644B-33C4-410F-9D57-172C612A5A34}">
      <dgm:prSet/>
      <dgm:spPr/>
      <dgm:t>
        <a:bodyPr/>
        <a:lstStyle/>
        <a:p>
          <a:endParaRPr lang="en-IE"/>
        </a:p>
      </dgm:t>
    </dgm:pt>
    <dgm:pt modelId="{BF600F48-60EF-41B0-B32C-EEB969EDEB18}" type="sibTrans" cxnId="{5B13644B-33C4-410F-9D57-172C612A5A34}">
      <dgm:prSet/>
      <dgm:spPr/>
      <dgm:t>
        <a:bodyPr/>
        <a:lstStyle/>
        <a:p>
          <a:endParaRPr lang="en-IE"/>
        </a:p>
      </dgm:t>
    </dgm:pt>
    <dgm:pt modelId="{18B58E5E-DE3C-4ECB-A6C3-DCD7BA94B008}">
      <dgm:prSet phldrT="[Text]"/>
      <dgm:spPr/>
      <dgm:t>
        <a:bodyPr/>
        <a:lstStyle/>
        <a:p>
          <a:r>
            <a:rPr lang="en-IE" dirty="0"/>
            <a:t>Deliver</a:t>
          </a:r>
        </a:p>
      </dgm:t>
    </dgm:pt>
    <dgm:pt modelId="{4597C310-AFE1-4DB9-BC6C-85C2E41019C0}" type="parTrans" cxnId="{C72AA78D-96FC-4F70-A1A8-F469C32D7548}">
      <dgm:prSet/>
      <dgm:spPr/>
      <dgm:t>
        <a:bodyPr/>
        <a:lstStyle/>
        <a:p>
          <a:endParaRPr lang="en-IE"/>
        </a:p>
      </dgm:t>
    </dgm:pt>
    <dgm:pt modelId="{4B571A3D-48EC-4AF1-87CD-2BD985D0600E}" type="sibTrans" cxnId="{C72AA78D-96FC-4F70-A1A8-F469C32D7548}">
      <dgm:prSet/>
      <dgm:spPr/>
      <dgm:t>
        <a:bodyPr/>
        <a:lstStyle/>
        <a:p>
          <a:endParaRPr lang="en-IE"/>
        </a:p>
      </dgm:t>
    </dgm:pt>
    <dgm:pt modelId="{C7ECE7DC-CCCC-498A-A9F6-47A374725247}" type="pres">
      <dgm:prSet presAssocID="{4898BC03-E72B-42EE-AC84-CF073D784C46}" presName="Name0" presStyleCnt="0">
        <dgm:presLayoutVars>
          <dgm:dir/>
          <dgm:resizeHandles val="exact"/>
        </dgm:presLayoutVars>
      </dgm:prSet>
      <dgm:spPr/>
    </dgm:pt>
    <dgm:pt modelId="{CC567286-51E2-4AE1-9576-CDF4F980ED14}" type="pres">
      <dgm:prSet presAssocID="{BB56C8F2-2425-4A87-97D8-B5486614B735}" presName="parTxOnly" presStyleLbl="node1" presStyleIdx="0" presStyleCnt="6">
        <dgm:presLayoutVars>
          <dgm:bulletEnabled val="1"/>
        </dgm:presLayoutVars>
      </dgm:prSet>
      <dgm:spPr/>
    </dgm:pt>
    <dgm:pt modelId="{7B8FD54B-F613-488E-80BF-3E1EEAFD5070}" type="pres">
      <dgm:prSet presAssocID="{A83BE7CD-709E-438A-9FEE-22224BAE996D}" presName="parSpace" presStyleCnt="0"/>
      <dgm:spPr/>
    </dgm:pt>
    <dgm:pt modelId="{91F4E559-4B09-476F-BC60-690D2DD23E5E}" type="pres">
      <dgm:prSet presAssocID="{781CF9D4-56A7-4830-A224-A516DA4F74B0}" presName="parTxOnly" presStyleLbl="node1" presStyleIdx="1" presStyleCnt="6">
        <dgm:presLayoutVars>
          <dgm:bulletEnabled val="1"/>
        </dgm:presLayoutVars>
      </dgm:prSet>
      <dgm:spPr/>
    </dgm:pt>
    <dgm:pt modelId="{AE5C5C94-927F-4D88-83CD-2AC0F5AD7A60}" type="pres">
      <dgm:prSet presAssocID="{80AE37EE-31B9-456B-93DE-4C2342BD6A88}" presName="parSpace" presStyleCnt="0"/>
      <dgm:spPr/>
    </dgm:pt>
    <dgm:pt modelId="{99EEAA01-7AEF-4010-9478-9A5D0F5E573C}" type="pres">
      <dgm:prSet presAssocID="{631783EF-F74D-4CE6-900B-3A59A5A3EB03}" presName="parTxOnly" presStyleLbl="node1" presStyleIdx="2" presStyleCnt="6">
        <dgm:presLayoutVars>
          <dgm:bulletEnabled val="1"/>
        </dgm:presLayoutVars>
      </dgm:prSet>
      <dgm:spPr/>
    </dgm:pt>
    <dgm:pt modelId="{2F95E9A9-240F-4C07-B1BD-BC45DBDDC3D4}" type="pres">
      <dgm:prSet presAssocID="{E789658C-8E8D-44EF-B973-D60623705747}" presName="parSpace" presStyleCnt="0"/>
      <dgm:spPr/>
    </dgm:pt>
    <dgm:pt modelId="{F4D54B50-D53F-4086-B774-0A9952AB259A}" type="pres">
      <dgm:prSet presAssocID="{0A17422B-DB79-4931-BF40-A7ED4483B418}" presName="parTxOnly" presStyleLbl="node1" presStyleIdx="3" presStyleCnt="6">
        <dgm:presLayoutVars>
          <dgm:bulletEnabled val="1"/>
        </dgm:presLayoutVars>
      </dgm:prSet>
      <dgm:spPr/>
    </dgm:pt>
    <dgm:pt modelId="{62AC66F0-8C7D-4093-9EA7-09EAB81A0266}" type="pres">
      <dgm:prSet presAssocID="{F509A8BF-1060-440B-B7BB-11993F95B5C8}" presName="parSpace" presStyleCnt="0"/>
      <dgm:spPr/>
    </dgm:pt>
    <dgm:pt modelId="{2C320AE7-E582-4E84-B7F2-08845ED0F033}" type="pres">
      <dgm:prSet presAssocID="{508D333F-0053-40D9-8D79-B77FD517984E}" presName="parTxOnly" presStyleLbl="node1" presStyleIdx="4" presStyleCnt="6">
        <dgm:presLayoutVars>
          <dgm:bulletEnabled val="1"/>
        </dgm:presLayoutVars>
      </dgm:prSet>
      <dgm:spPr/>
    </dgm:pt>
    <dgm:pt modelId="{B55F3891-87CF-4F02-945C-89CA19CAADB0}" type="pres">
      <dgm:prSet presAssocID="{BF600F48-60EF-41B0-B32C-EEB969EDEB18}" presName="parSpace" presStyleCnt="0"/>
      <dgm:spPr/>
    </dgm:pt>
    <dgm:pt modelId="{242DC28F-5CF8-4D58-8FCE-DFB5C2418C26}" type="pres">
      <dgm:prSet presAssocID="{18B58E5E-DE3C-4ECB-A6C3-DCD7BA94B00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5F9C6B00-7250-4146-8BC2-B2E1BC7A2EAB}" type="presOf" srcId="{4898BC03-E72B-42EE-AC84-CF073D784C46}" destId="{C7ECE7DC-CCCC-498A-A9F6-47A374725247}" srcOrd="0" destOrd="0" presId="urn:microsoft.com/office/officeart/2005/8/layout/hChevron3"/>
    <dgm:cxn modelId="{3064F70D-136E-4581-8105-5D2DD79A167A}" type="presOf" srcId="{18B58E5E-DE3C-4ECB-A6C3-DCD7BA94B008}" destId="{242DC28F-5CF8-4D58-8FCE-DFB5C2418C26}" srcOrd="0" destOrd="0" presId="urn:microsoft.com/office/officeart/2005/8/layout/hChevron3"/>
    <dgm:cxn modelId="{660DBB13-2716-4FB8-9A1F-D83C136D6978}" type="presOf" srcId="{0A17422B-DB79-4931-BF40-A7ED4483B418}" destId="{F4D54B50-D53F-4086-B774-0A9952AB259A}" srcOrd="0" destOrd="0" presId="urn:microsoft.com/office/officeart/2005/8/layout/hChevron3"/>
    <dgm:cxn modelId="{860FA116-AAA1-48C9-A531-06504970B608}" type="presOf" srcId="{631783EF-F74D-4CE6-900B-3A59A5A3EB03}" destId="{99EEAA01-7AEF-4010-9478-9A5D0F5E573C}" srcOrd="0" destOrd="0" presId="urn:microsoft.com/office/officeart/2005/8/layout/hChevron3"/>
    <dgm:cxn modelId="{5B13644B-33C4-410F-9D57-172C612A5A34}" srcId="{4898BC03-E72B-42EE-AC84-CF073D784C46}" destId="{508D333F-0053-40D9-8D79-B77FD517984E}" srcOrd="4" destOrd="0" parTransId="{AD70EBE1-7024-4360-AECF-A76B85B7F45F}" sibTransId="{BF600F48-60EF-41B0-B32C-EEB969EDEB18}"/>
    <dgm:cxn modelId="{0B2A9A8B-105E-4137-BB4D-B23375959EF6}" type="presOf" srcId="{781CF9D4-56A7-4830-A224-A516DA4F74B0}" destId="{91F4E559-4B09-476F-BC60-690D2DD23E5E}" srcOrd="0" destOrd="0" presId="urn:microsoft.com/office/officeart/2005/8/layout/hChevron3"/>
    <dgm:cxn modelId="{C72AA78D-96FC-4F70-A1A8-F469C32D7548}" srcId="{4898BC03-E72B-42EE-AC84-CF073D784C46}" destId="{18B58E5E-DE3C-4ECB-A6C3-DCD7BA94B008}" srcOrd="5" destOrd="0" parTransId="{4597C310-AFE1-4DB9-BC6C-85C2E41019C0}" sibTransId="{4B571A3D-48EC-4AF1-87CD-2BD985D0600E}"/>
    <dgm:cxn modelId="{754B76AF-5554-45E2-BFB2-3C05D74225C5}" srcId="{4898BC03-E72B-42EE-AC84-CF073D784C46}" destId="{781CF9D4-56A7-4830-A224-A516DA4F74B0}" srcOrd="1" destOrd="0" parTransId="{59068C5D-34DE-4F72-89B2-7663B8065BB4}" sibTransId="{80AE37EE-31B9-456B-93DE-4C2342BD6A88}"/>
    <dgm:cxn modelId="{191F5FDB-BBFF-4230-8527-F1D16564B647}" srcId="{4898BC03-E72B-42EE-AC84-CF073D784C46}" destId="{BB56C8F2-2425-4A87-97D8-B5486614B735}" srcOrd="0" destOrd="0" parTransId="{B12E95BA-9E57-49D3-B10B-CD88820B3A24}" sibTransId="{A83BE7CD-709E-438A-9FEE-22224BAE996D}"/>
    <dgm:cxn modelId="{3EAD8FEB-379C-4520-BF82-87E4334D40D4}" type="presOf" srcId="{BB56C8F2-2425-4A87-97D8-B5486614B735}" destId="{CC567286-51E2-4AE1-9576-CDF4F980ED14}" srcOrd="0" destOrd="0" presId="urn:microsoft.com/office/officeart/2005/8/layout/hChevron3"/>
    <dgm:cxn modelId="{7C4C44F7-55B2-4127-9438-7CD20AD3C74F}" srcId="{4898BC03-E72B-42EE-AC84-CF073D784C46}" destId="{0A17422B-DB79-4931-BF40-A7ED4483B418}" srcOrd="3" destOrd="0" parTransId="{EAA8A121-2613-43A6-84DC-6720C07F394F}" sibTransId="{F509A8BF-1060-440B-B7BB-11993F95B5C8}"/>
    <dgm:cxn modelId="{5FCE35FC-6EA2-4FAA-AA90-84AB1995FBFC}" srcId="{4898BC03-E72B-42EE-AC84-CF073D784C46}" destId="{631783EF-F74D-4CE6-900B-3A59A5A3EB03}" srcOrd="2" destOrd="0" parTransId="{33004FA0-F23D-489C-86C3-E8A160E926FD}" sibTransId="{E789658C-8E8D-44EF-B973-D60623705747}"/>
    <dgm:cxn modelId="{A75A46FE-DF73-401B-9070-F830CB0C5C08}" type="presOf" srcId="{508D333F-0053-40D9-8D79-B77FD517984E}" destId="{2C320AE7-E582-4E84-B7F2-08845ED0F033}" srcOrd="0" destOrd="0" presId="urn:microsoft.com/office/officeart/2005/8/layout/hChevron3"/>
    <dgm:cxn modelId="{FDA645CC-0C7F-42F2-A2D5-4AD5322D6AC8}" type="presParOf" srcId="{C7ECE7DC-CCCC-498A-A9F6-47A374725247}" destId="{CC567286-51E2-4AE1-9576-CDF4F980ED14}" srcOrd="0" destOrd="0" presId="urn:microsoft.com/office/officeart/2005/8/layout/hChevron3"/>
    <dgm:cxn modelId="{E32B95ED-87D8-49AA-A4FD-1E5E7B4CD40C}" type="presParOf" srcId="{C7ECE7DC-CCCC-498A-A9F6-47A374725247}" destId="{7B8FD54B-F613-488E-80BF-3E1EEAFD5070}" srcOrd="1" destOrd="0" presId="urn:microsoft.com/office/officeart/2005/8/layout/hChevron3"/>
    <dgm:cxn modelId="{8467FA83-F03A-4ED1-A957-C43AFB8C8D1E}" type="presParOf" srcId="{C7ECE7DC-CCCC-498A-A9F6-47A374725247}" destId="{91F4E559-4B09-476F-BC60-690D2DD23E5E}" srcOrd="2" destOrd="0" presId="urn:microsoft.com/office/officeart/2005/8/layout/hChevron3"/>
    <dgm:cxn modelId="{B2C4815E-92C8-4734-8FD6-2F5C5A5FCF1E}" type="presParOf" srcId="{C7ECE7DC-CCCC-498A-A9F6-47A374725247}" destId="{AE5C5C94-927F-4D88-83CD-2AC0F5AD7A60}" srcOrd="3" destOrd="0" presId="urn:microsoft.com/office/officeart/2005/8/layout/hChevron3"/>
    <dgm:cxn modelId="{3B091386-CE7E-434C-A676-8B6FBE9ABC07}" type="presParOf" srcId="{C7ECE7DC-CCCC-498A-A9F6-47A374725247}" destId="{99EEAA01-7AEF-4010-9478-9A5D0F5E573C}" srcOrd="4" destOrd="0" presId="urn:microsoft.com/office/officeart/2005/8/layout/hChevron3"/>
    <dgm:cxn modelId="{4B0FBF5B-B39D-43CF-9726-9A4B255F4162}" type="presParOf" srcId="{C7ECE7DC-CCCC-498A-A9F6-47A374725247}" destId="{2F95E9A9-240F-4C07-B1BD-BC45DBDDC3D4}" srcOrd="5" destOrd="0" presId="urn:microsoft.com/office/officeart/2005/8/layout/hChevron3"/>
    <dgm:cxn modelId="{CD78B871-3126-4EEF-95BA-ED5C20E5B5AB}" type="presParOf" srcId="{C7ECE7DC-CCCC-498A-A9F6-47A374725247}" destId="{F4D54B50-D53F-4086-B774-0A9952AB259A}" srcOrd="6" destOrd="0" presId="urn:microsoft.com/office/officeart/2005/8/layout/hChevron3"/>
    <dgm:cxn modelId="{4E0E64FA-8633-43B5-AE25-F51137A68013}" type="presParOf" srcId="{C7ECE7DC-CCCC-498A-A9F6-47A374725247}" destId="{62AC66F0-8C7D-4093-9EA7-09EAB81A0266}" srcOrd="7" destOrd="0" presId="urn:microsoft.com/office/officeart/2005/8/layout/hChevron3"/>
    <dgm:cxn modelId="{B9EFB332-33D1-4439-BBC7-7ED541AAFB32}" type="presParOf" srcId="{C7ECE7DC-CCCC-498A-A9F6-47A374725247}" destId="{2C320AE7-E582-4E84-B7F2-08845ED0F033}" srcOrd="8" destOrd="0" presId="urn:microsoft.com/office/officeart/2005/8/layout/hChevron3"/>
    <dgm:cxn modelId="{8122B95B-D906-4B65-A7F5-490CC1389D11}" type="presParOf" srcId="{C7ECE7DC-CCCC-498A-A9F6-47A374725247}" destId="{B55F3891-87CF-4F02-945C-89CA19CAADB0}" srcOrd="9" destOrd="0" presId="urn:microsoft.com/office/officeart/2005/8/layout/hChevron3"/>
    <dgm:cxn modelId="{795FD5C8-9E35-40DA-B010-6F42019DE759}" type="presParOf" srcId="{C7ECE7DC-CCCC-498A-A9F6-47A374725247}" destId="{242DC28F-5CF8-4D58-8FCE-DFB5C2418C2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8BC03-E72B-42EE-AC84-CF073D784C4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B56C8F2-2425-4A87-97D8-B5486614B735}">
      <dgm:prSet phldrT="[Text]"/>
      <dgm:spPr/>
      <dgm:t>
        <a:bodyPr/>
        <a:lstStyle/>
        <a:p>
          <a:r>
            <a:rPr lang="en-IE" dirty="0"/>
            <a:t>Find Code</a:t>
          </a:r>
        </a:p>
      </dgm:t>
    </dgm:pt>
    <dgm:pt modelId="{B12E95BA-9E57-49D3-B10B-CD88820B3A24}" type="parTrans" cxnId="{191F5FDB-BBFF-4230-8527-F1D16564B647}">
      <dgm:prSet/>
      <dgm:spPr/>
      <dgm:t>
        <a:bodyPr/>
        <a:lstStyle/>
        <a:p>
          <a:endParaRPr lang="en-IE"/>
        </a:p>
      </dgm:t>
    </dgm:pt>
    <dgm:pt modelId="{A83BE7CD-709E-438A-9FEE-22224BAE996D}" type="sibTrans" cxnId="{191F5FDB-BBFF-4230-8527-F1D16564B647}">
      <dgm:prSet/>
      <dgm:spPr/>
      <dgm:t>
        <a:bodyPr/>
        <a:lstStyle/>
        <a:p>
          <a:endParaRPr lang="en-IE"/>
        </a:p>
      </dgm:t>
    </dgm:pt>
    <dgm:pt modelId="{781CF9D4-56A7-4830-A224-A516DA4F74B0}">
      <dgm:prSet phldrT="[Text]"/>
      <dgm:spPr/>
      <dgm:t>
        <a:bodyPr/>
        <a:lstStyle/>
        <a:p>
          <a:r>
            <a:rPr lang="en-IE" dirty="0"/>
            <a:t>Understand Code</a:t>
          </a:r>
        </a:p>
      </dgm:t>
    </dgm:pt>
    <dgm:pt modelId="{59068C5D-34DE-4F72-89B2-7663B8065BB4}" type="parTrans" cxnId="{754B76AF-5554-45E2-BFB2-3C05D74225C5}">
      <dgm:prSet/>
      <dgm:spPr/>
      <dgm:t>
        <a:bodyPr/>
        <a:lstStyle/>
        <a:p>
          <a:endParaRPr lang="en-IE"/>
        </a:p>
      </dgm:t>
    </dgm:pt>
    <dgm:pt modelId="{80AE37EE-31B9-456B-93DE-4C2342BD6A88}" type="sibTrans" cxnId="{754B76AF-5554-45E2-BFB2-3C05D74225C5}">
      <dgm:prSet/>
      <dgm:spPr/>
      <dgm:t>
        <a:bodyPr/>
        <a:lstStyle/>
        <a:p>
          <a:endParaRPr lang="en-IE"/>
        </a:p>
      </dgm:t>
    </dgm:pt>
    <dgm:pt modelId="{0A17422B-DB79-4931-BF40-A7ED4483B418}">
      <dgm:prSet phldrT="[Text]"/>
      <dgm:spPr/>
      <dgm:t>
        <a:bodyPr/>
        <a:lstStyle/>
        <a:p>
          <a:r>
            <a:rPr lang="en-IE" dirty="0"/>
            <a:t>Ideas to fix</a:t>
          </a:r>
        </a:p>
      </dgm:t>
    </dgm:pt>
    <dgm:pt modelId="{EAA8A121-2613-43A6-84DC-6720C07F394F}" type="parTrans" cxnId="{7C4C44F7-55B2-4127-9438-7CD20AD3C74F}">
      <dgm:prSet/>
      <dgm:spPr/>
      <dgm:t>
        <a:bodyPr/>
        <a:lstStyle/>
        <a:p>
          <a:endParaRPr lang="en-IE"/>
        </a:p>
      </dgm:t>
    </dgm:pt>
    <dgm:pt modelId="{F509A8BF-1060-440B-B7BB-11993F95B5C8}" type="sibTrans" cxnId="{7C4C44F7-55B2-4127-9438-7CD20AD3C74F}">
      <dgm:prSet/>
      <dgm:spPr/>
      <dgm:t>
        <a:bodyPr/>
        <a:lstStyle/>
        <a:p>
          <a:endParaRPr lang="en-IE"/>
        </a:p>
      </dgm:t>
    </dgm:pt>
    <dgm:pt modelId="{508D333F-0053-40D9-8D79-B77FD517984E}">
      <dgm:prSet phldrT="[Text]"/>
      <dgm:spPr/>
      <dgm:t>
        <a:bodyPr/>
        <a:lstStyle/>
        <a:p>
          <a:r>
            <a:rPr lang="en-IE" dirty="0"/>
            <a:t>Code Fix</a:t>
          </a:r>
        </a:p>
      </dgm:t>
    </dgm:pt>
    <dgm:pt modelId="{AD70EBE1-7024-4360-AECF-A76B85B7F45F}" type="parTrans" cxnId="{5B13644B-33C4-410F-9D57-172C612A5A34}">
      <dgm:prSet/>
      <dgm:spPr/>
      <dgm:t>
        <a:bodyPr/>
        <a:lstStyle/>
        <a:p>
          <a:endParaRPr lang="en-IE"/>
        </a:p>
      </dgm:t>
    </dgm:pt>
    <dgm:pt modelId="{BF600F48-60EF-41B0-B32C-EEB969EDEB18}" type="sibTrans" cxnId="{5B13644B-33C4-410F-9D57-172C612A5A34}">
      <dgm:prSet/>
      <dgm:spPr/>
      <dgm:t>
        <a:bodyPr/>
        <a:lstStyle/>
        <a:p>
          <a:endParaRPr lang="en-IE"/>
        </a:p>
      </dgm:t>
    </dgm:pt>
    <dgm:pt modelId="{472A1804-91D8-4FD7-8091-D695C6060E49}">
      <dgm:prSet phldrT="[Text]"/>
      <dgm:spPr/>
      <dgm:t>
        <a:bodyPr/>
        <a:lstStyle/>
        <a:p>
          <a:r>
            <a:rPr lang="en-IE" dirty="0"/>
            <a:t>Write Test</a:t>
          </a:r>
        </a:p>
      </dgm:t>
    </dgm:pt>
    <dgm:pt modelId="{87279F80-EE50-4EB7-8D9F-CBCA7DFA0D83}" type="parTrans" cxnId="{CEF81FE3-6ACB-4342-B229-4429ABC7FB42}">
      <dgm:prSet/>
      <dgm:spPr/>
      <dgm:t>
        <a:bodyPr/>
        <a:lstStyle/>
        <a:p>
          <a:endParaRPr lang="en-IE"/>
        </a:p>
      </dgm:t>
    </dgm:pt>
    <dgm:pt modelId="{EE8D8C4A-BB43-4AD8-8C44-A815F32855F2}" type="sibTrans" cxnId="{CEF81FE3-6ACB-4342-B229-4429ABC7FB42}">
      <dgm:prSet/>
      <dgm:spPr/>
      <dgm:t>
        <a:bodyPr/>
        <a:lstStyle/>
        <a:p>
          <a:endParaRPr lang="en-IE"/>
        </a:p>
      </dgm:t>
    </dgm:pt>
    <dgm:pt modelId="{C7ECE7DC-CCCC-498A-A9F6-47A374725247}" type="pres">
      <dgm:prSet presAssocID="{4898BC03-E72B-42EE-AC84-CF073D784C46}" presName="Name0" presStyleCnt="0">
        <dgm:presLayoutVars>
          <dgm:dir/>
          <dgm:resizeHandles val="exact"/>
        </dgm:presLayoutVars>
      </dgm:prSet>
      <dgm:spPr/>
    </dgm:pt>
    <dgm:pt modelId="{CC567286-51E2-4AE1-9576-CDF4F980ED14}" type="pres">
      <dgm:prSet presAssocID="{BB56C8F2-2425-4A87-97D8-B5486614B735}" presName="parTxOnly" presStyleLbl="node1" presStyleIdx="0" presStyleCnt="5">
        <dgm:presLayoutVars>
          <dgm:bulletEnabled val="1"/>
        </dgm:presLayoutVars>
      </dgm:prSet>
      <dgm:spPr/>
    </dgm:pt>
    <dgm:pt modelId="{7B8FD54B-F613-488E-80BF-3E1EEAFD5070}" type="pres">
      <dgm:prSet presAssocID="{A83BE7CD-709E-438A-9FEE-22224BAE996D}" presName="parSpace" presStyleCnt="0"/>
      <dgm:spPr/>
    </dgm:pt>
    <dgm:pt modelId="{91F4E559-4B09-476F-BC60-690D2DD23E5E}" type="pres">
      <dgm:prSet presAssocID="{781CF9D4-56A7-4830-A224-A516DA4F74B0}" presName="parTxOnly" presStyleLbl="node1" presStyleIdx="1" presStyleCnt="5">
        <dgm:presLayoutVars>
          <dgm:bulletEnabled val="1"/>
        </dgm:presLayoutVars>
      </dgm:prSet>
      <dgm:spPr/>
    </dgm:pt>
    <dgm:pt modelId="{AE5C5C94-927F-4D88-83CD-2AC0F5AD7A60}" type="pres">
      <dgm:prSet presAssocID="{80AE37EE-31B9-456B-93DE-4C2342BD6A88}" presName="parSpace" presStyleCnt="0"/>
      <dgm:spPr/>
    </dgm:pt>
    <dgm:pt modelId="{E8DB440E-CCF1-44D7-B609-69F8C801A123}" type="pres">
      <dgm:prSet presAssocID="{472A1804-91D8-4FD7-8091-D695C6060E49}" presName="parTxOnly" presStyleLbl="node1" presStyleIdx="2" presStyleCnt="5">
        <dgm:presLayoutVars>
          <dgm:bulletEnabled val="1"/>
        </dgm:presLayoutVars>
      </dgm:prSet>
      <dgm:spPr/>
    </dgm:pt>
    <dgm:pt modelId="{F307142F-3776-4B37-9C29-CB287262720B}" type="pres">
      <dgm:prSet presAssocID="{EE8D8C4A-BB43-4AD8-8C44-A815F32855F2}" presName="parSpace" presStyleCnt="0"/>
      <dgm:spPr/>
    </dgm:pt>
    <dgm:pt modelId="{F4D54B50-D53F-4086-B774-0A9952AB259A}" type="pres">
      <dgm:prSet presAssocID="{0A17422B-DB79-4931-BF40-A7ED4483B418}" presName="parTxOnly" presStyleLbl="node1" presStyleIdx="3" presStyleCnt="5">
        <dgm:presLayoutVars>
          <dgm:bulletEnabled val="1"/>
        </dgm:presLayoutVars>
      </dgm:prSet>
      <dgm:spPr/>
    </dgm:pt>
    <dgm:pt modelId="{62AC66F0-8C7D-4093-9EA7-09EAB81A0266}" type="pres">
      <dgm:prSet presAssocID="{F509A8BF-1060-440B-B7BB-11993F95B5C8}" presName="parSpace" presStyleCnt="0"/>
      <dgm:spPr/>
    </dgm:pt>
    <dgm:pt modelId="{2C320AE7-E582-4E84-B7F2-08845ED0F033}" type="pres">
      <dgm:prSet presAssocID="{508D333F-0053-40D9-8D79-B77FD517984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F9C6B00-7250-4146-8BC2-B2E1BC7A2EAB}" type="presOf" srcId="{4898BC03-E72B-42EE-AC84-CF073D784C46}" destId="{C7ECE7DC-CCCC-498A-A9F6-47A374725247}" srcOrd="0" destOrd="0" presId="urn:microsoft.com/office/officeart/2005/8/layout/hChevron3"/>
    <dgm:cxn modelId="{660DBB13-2716-4FB8-9A1F-D83C136D6978}" type="presOf" srcId="{0A17422B-DB79-4931-BF40-A7ED4483B418}" destId="{F4D54B50-D53F-4086-B774-0A9952AB259A}" srcOrd="0" destOrd="0" presId="urn:microsoft.com/office/officeart/2005/8/layout/hChevron3"/>
    <dgm:cxn modelId="{5B13644B-33C4-410F-9D57-172C612A5A34}" srcId="{4898BC03-E72B-42EE-AC84-CF073D784C46}" destId="{508D333F-0053-40D9-8D79-B77FD517984E}" srcOrd="4" destOrd="0" parTransId="{AD70EBE1-7024-4360-AECF-A76B85B7F45F}" sibTransId="{BF600F48-60EF-41B0-B32C-EEB969EDEB18}"/>
    <dgm:cxn modelId="{0B2A9A8B-105E-4137-BB4D-B23375959EF6}" type="presOf" srcId="{781CF9D4-56A7-4830-A224-A516DA4F74B0}" destId="{91F4E559-4B09-476F-BC60-690D2DD23E5E}" srcOrd="0" destOrd="0" presId="urn:microsoft.com/office/officeart/2005/8/layout/hChevron3"/>
    <dgm:cxn modelId="{754B76AF-5554-45E2-BFB2-3C05D74225C5}" srcId="{4898BC03-E72B-42EE-AC84-CF073D784C46}" destId="{781CF9D4-56A7-4830-A224-A516DA4F74B0}" srcOrd="1" destOrd="0" parTransId="{59068C5D-34DE-4F72-89B2-7663B8065BB4}" sibTransId="{80AE37EE-31B9-456B-93DE-4C2342BD6A88}"/>
    <dgm:cxn modelId="{191F5FDB-BBFF-4230-8527-F1D16564B647}" srcId="{4898BC03-E72B-42EE-AC84-CF073D784C46}" destId="{BB56C8F2-2425-4A87-97D8-B5486614B735}" srcOrd="0" destOrd="0" parTransId="{B12E95BA-9E57-49D3-B10B-CD88820B3A24}" sibTransId="{A83BE7CD-709E-438A-9FEE-22224BAE996D}"/>
    <dgm:cxn modelId="{CEF81FE3-6ACB-4342-B229-4429ABC7FB42}" srcId="{4898BC03-E72B-42EE-AC84-CF073D784C46}" destId="{472A1804-91D8-4FD7-8091-D695C6060E49}" srcOrd="2" destOrd="0" parTransId="{87279F80-EE50-4EB7-8D9F-CBCA7DFA0D83}" sibTransId="{EE8D8C4A-BB43-4AD8-8C44-A815F32855F2}"/>
    <dgm:cxn modelId="{213A2FE4-A87B-497F-81FD-D5A8D3DEF1CE}" type="presOf" srcId="{472A1804-91D8-4FD7-8091-D695C6060E49}" destId="{E8DB440E-CCF1-44D7-B609-69F8C801A123}" srcOrd="0" destOrd="0" presId="urn:microsoft.com/office/officeart/2005/8/layout/hChevron3"/>
    <dgm:cxn modelId="{3EAD8FEB-379C-4520-BF82-87E4334D40D4}" type="presOf" srcId="{BB56C8F2-2425-4A87-97D8-B5486614B735}" destId="{CC567286-51E2-4AE1-9576-CDF4F980ED14}" srcOrd="0" destOrd="0" presId="urn:microsoft.com/office/officeart/2005/8/layout/hChevron3"/>
    <dgm:cxn modelId="{7C4C44F7-55B2-4127-9438-7CD20AD3C74F}" srcId="{4898BC03-E72B-42EE-AC84-CF073D784C46}" destId="{0A17422B-DB79-4931-BF40-A7ED4483B418}" srcOrd="3" destOrd="0" parTransId="{EAA8A121-2613-43A6-84DC-6720C07F394F}" sibTransId="{F509A8BF-1060-440B-B7BB-11993F95B5C8}"/>
    <dgm:cxn modelId="{A75A46FE-DF73-401B-9070-F830CB0C5C08}" type="presOf" srcId="{508D333F-0053-40D9-8D79-B77FD517984E}" destId="{2C320AE7-E582-4E84-B7F2-08845ED0F033}" srcOrd="0" destOrd="0" presId="urn:microsoft.com/office/officeart/2005/8/layout/hChevron3"/>
    <dgm:cxn modelId="{FDA645CC-0C7F-42F2-A2D5-4AD5322D6AC8}" type="presParOf" srcId="{C7ECE7DC-CCCC-498A-A9F6-47A374725247}" destId="{CC567286-51E2-4AE1-9576-CDF4F980ED14}" srcOrd="0" destOrd="0" presId="urn:microsoft.com/office/officeart/2005/8/layout/hChevron3"/>
    <dgm:cxn modelId="{E32B95ED-87D8-49AA-A4FD-1E5E7B4CD40C}" type="presParOf" srcId="{C7ECE7DC-CCCC-498A-A9F6-47A374725247}" destId="{7B8FD54B-F613-488E-80BF-3E1EEAFD5070}" srcOrd="1" destOrd="0" presId="urn:microsoft.com/office/officeart/2005/8/layout/hChevron3"/>
    <dgm:cxn modelId="{8467FA83-F03A-4ED1-A957-C43AFB8C8D1E}" type="presParOf" srcId="{C7ECE7DC-CCCC-498A-A9F6-47A374725247}" destId="{91F4E559-4B09-476F-BC60-690D2DD23E5E}" srcOrd="2" destOrd="0" presId="urn:microsoft.com/office/officeart/2005/8/layout/hChevron3"/>
    <dgm:cxn modelId="{B2C4815E-92C8-4734-8FD6-2F5C5A5FCF1E}" type="presParOf" srcId="{C7ECE7DC-CCCC-498A-A9F6-47A374725247}" destId="{AE5C5C94-927F-4D88-83CD-2AC0F5AD7A60}" srcOrd="3" destOrd="0" presId="urn:microsoft.com/office/officeart/2005/8/layout/hChevron3"/>
    <dgm:cxn modelId="{3AF7A46C-D9B3-4561-A163-89C2B6DEE34B}" type="presParOf" srcId="{C7ECE7DC-CCCC-498A-A9F6-47A374725247}" destId="{E8DB440E-CCF1-44D7-B609-69F8C801A123}" srcOrd="4" destOrd="0" presId="urn:microsoft.com/office/officeart/2005/8/layout/hChevron3"/>
    <dgm:cxn modelId="{5F96D47C-ABC1-4140-A2A3-0F26E7A98C66}" type="presParOf" srcId="{C7ECE7DC-CCCC-498A-A9F6-47A374725247}" destId="{F307142F-3776-4B37-9C29-CB287262720B}" srcOrd="5" destOrd="0" presId="urn:microsoft.com/office/officeart/2005/8/layout/hChevron3"/>
    <dgm:cxn modelId="{CD78B871-3126-4EEF-95BA-ED5C20E5B5AB}" type="presParOf" srcId="{C7ECE7DC-CCCC-498A-A9F6-47A374725247}" destId="{F4D54B50-D53F-4086-B774-0A9952AB259A}" srcOrd="6" destOrd="0" presId="urn:microsoft.com/office/officeart/2005/8/layout/hChevron3"/>
    <dgm:cxn modelId="{4E0E64FA-8633-43B5-AE25-F51137A68013}" type="presParOf" srcId="{C7ECE7DC-CCCC-498A-A9F6-47A374725247}" destId="{62AC66F0-8C7D-4093-9EA7-09EAB81A0266}" srcOrd="7" destOrd="0" presId="urn:microsoft.com/office/officeart/2005/8/layout/hChevron3"/>
    <dgm:cxn modelId="{B9EFB332-33D1-4439-BBC7-7ED541AAFB32}" type="presParOf" srcId="{C7ECE7DC-CCCC-498A-A9F6-47A374725247}" destId="{2C320AE7-E582-4E84-B7F2-08845ED0F03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26E7E6-7CBC-4790-9549-DCA32DC0D9BC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D0F8E448-3A9B-43DE-BAFD-7A662EAA44B0}">
      <dgm:prSet custT="1"/>
      <dgm:spPr/>
      <dgm:t>
        <a:bodyPr/>
        <a:lstStyle/>
        <a:p>
          <a:r>
            <a:rPr lang="en-IE" sz="4000" b="1" baseline="0" dirty="0"/>
            <a:t>Code Churn</a:t>
          </a:r>
          <a:endParaRPr lang="en-IE" sz="4000" dirty="0"/>
        </a:p>
      </dgm:t>
    </dgm:pt>
    <dgm:pt modelId="{A0C20B93-FE1D-4AA8-905D-5C6027EFC307}" type="parTrans" cxnId="{3496D06D-18D5-468D-B52B-82C9987BB7C7}">
      <dgm:prSet/>
      <dgm:spPr/>
      <dgm:t>
        <a:bodyPr/>
        <a:lstStyle/>
        <a:p>
          <a:endParaRPr lang="en-IE"/>
        </a:p>
      </dgm:t>
    </dgm:pt>
    <dgm:pt modelId="{569BB00A-45A5-44BE-AB7B-2979429D15F4}" type="sibTrans" cxnId="{3496D06D-18D5-468D-B52B-82C9987BB7C7}">
      <dgm:prSet custT="1"/>
      <dgm:spPr/>
      <dgm:t>
        <a:bodyPr/>
        <a:lstStyle/>
        <a:p>
          <a:endParaRPr lang="en-IE" sz="4000"/>
        </a:p>
      </dgm:t>
    </dgm:pt>
    <dgm:pt modelId="{4E422B94-43FE-4942-9196-B0C2E83771CB}">
      <dgm:prSet custT="1"/>
      <dgm:spPr/>
      <dgm:t>
        <a:bodyPr/>
        <a:lstStyle/>
        <a:p>
          <a:r>
            <a:rPr lang="en-IE" sz="4000" b="1" baseline="0" dirty="0"/>
            <a:t>Code Health</a:t>
          </a:r>
          <a:endParaRPr lang="en-IE" sz="4000" dirty="0"/>
        </a:p>
      </dgm:t>
    </dgm:pt>
    <dgm:pt modelId="{F84C55F0-BEE7-44AB-95AF-AB9B8FB5B9E2}" type="parTrans" cxnId="{F5F5A376-540C-4169-8C7A-533D43734FA1}">
      <dgm:prSet/>
      <dgm:spPr/>
      <dgm:t>
        <a:bodyPr/>
        <a:lstStyle/>
        <a:p>
          <a:endParaRPr lang="en-IE"/>
        </a:p>
      </dgm:t>
    </dgm:pt>
    <dgm:pt modelId="{84AB8634-CC3B-4BF8-9D03-2CBEF47F1D1B}" type="sibTrans" cxnId="{F5F5A376-540C-4169-8C7A-533D43734FA1}">
      <dgm:prSet custT="1"/>
      <dgm:spPr/>
      <dgm:t>
        <a:bodyPr/>
        <a:lstStyle/>
        <a:p>
          <a:endParaRPr lang="en-IE" sz="4000"/>
        </a:p>
      </dgm:t>
    </dgm:pt>
    <dgm:pt modelId="{CADEFDBE-D216-4B23-AC7C-83CF665C6194}">
      <dgm:prSet custT="1"/>
      <dgm:spPr/>
      <dgm:t>
        <a:bodyPr/>
        <a:lstStyle/>
        <a:p>
          <a:r>
            <a:rPr lang="en-IE" sz="4000" dirty="0"/>
            <a:t>Code to Target</a:t>
          </a:r>
        </a:p>
      </dgm:t>
    </dgm:pt>
    <dgm:pt modelId="{F86E3733-924B-4A22-8850-E0ADF2272627}" type="parTrans" cxnId="{34336199-A601-4B71-BA0C-A4C047FFDEA3}">
      <dgm:prSet/>
      <dgm:spPr/>
      <dgm:t>
        <a:bodyPr/>
        <a:lstStyle/>
        <a:p>
          <a:endParaRPr lang="en-IE"/>
        </a:p>
      </dgm:t>
    </dgm:pt>
    <dgm:pt modelId="{91B9C1D5-63EC-4241-BB95-2B29EE78F1F3}" type="sibTrans" cxnId="{34336199-A601-4B71-BA0C-A4C047FFDEA3}">
      <dgm:prSet/>
      <dgm:spPr/>
      <dgm:t>
        <a:bodyPr/>
        <a:lstStyle/>
        <a:p>
          <a:endParaRPr lang="en-IE"/>
        </a:p>
      </dgm:t>
    </dgm:pt>
    <dgm:pt modelId="{BBFCC96E-E41B-46E8-BC6D-4719341E6672}" type="pres">
      <dgm:prSet presAssocID="{3B26E7E6-7CBC-4790-9549-DCA32DC0D9BC}" presName="Name0" presStyleCnt="0">
        <dgm:presLayoutVars>
          <dgm:dir/>
          <dgm:resizeHandles val="exact"/>
        </dgm:presLayoutVars>
      </dgm:prSet>
      <dgm:spPr/>
    </dgm:pt>
    <dgm:pt modelId="{5D535685-42B0-4977-B548-5F722A230445}" type="pres">
      <dgm:prSet presAssocID="{3B26E7E6-7CBC-4790-9549-DCA32DC0D9BC}" presName="vNodes" presStyleCnt="0"/>
      <dgm:spPr/>
    </dgm:pt>
    <dgm:pt modelId="{485F870B-B4F1-47E7-98BD-57E438F49602}" type="pres">
      <dgm:prSet presAssocID="{D0F8E448-3A9B-43DE-BAFD-7A662EAA44B0}" presName="node" presStyleLbl="node1" presStyleIdx="0" presStyleCnt="3" custScaleX="134379" custScaleY="135713">
        <dgm:presLayoutVars>
          <dgm:bulletEnabled val="1"/>
        </dgm:presLayoutVars>
      </dgm:prSet>
      <dgm:spPr/>
    </dgm:pt>
    <dgm:pt modelId="{4E0F88D9-B855-44F9-A5E9-8D9B893EAABA}" type="pres">
      <dgm:prSet presAssocID="{569BB00A-45A5-44BE-AB7B-2979429D15F4}" presName="spacerT" presStyleCnt="0"/>
      <dgm:spPr/>
    </dgm:pt>
    <dgm:pt modelId="{71AF7CE2-BBC0-4F0F-9617-6CCB9E2B0A15}" type="pres">
      <dgm:prSet presAssocID="{569BB00A-45A5-44BE-AB7B-2979429D15F4}" presName="sibTrans" presStyleLbl="sibTrans2D1" presStyleIdx="0" presStyleCnt="2"/>
      <dgm:spPr/>
    </dgm:pt>
    <dgm:pt modelId="{2755E45E-3DF0-4BD8-9573-8B2BFA051269}" type="pres">
      <dgm:prSet presAssocID="{569BB00A-45A5-44BE-AB7B-2979429D15F4}" presName="spacerB" presStyleCnt="0"/>
      <dgm:spPr/>
    </dgm:pt>
    <dgm:pt modelId="{6F3D57DB-159C-48A7-AFD2-365516C56C0F}" type="pres">
      <dgm:prSet presAssocID="{4E422B94-43FE-4942-9196-B0C2E83771CB}" presName="node" presStyleLbl="node1" presStyleIdx="1" presStyleCnt="3" custScaleX="132192" custScaleY="137150">
        <dgm:presLayoutVars>
          <dgm:bulletEnabled val="1"/>
        </dgm:presLayoutVars>
      </dgm:prSet>
      <dgm:spPr/>
    </dgm:pt>
    <dgm:pt modelId="{4F1077A9-ACF6-4FE0-99BE-94B54E573FAD}" type="pres">
      <dgm:prSet presAssocID="{3B26E7E6-7CBC-4790-9549-DCA32DC0D9BC}" presName="sibTransLast" presStyleLbl="sibTrans2D1" presStyleIdx="1" presStyleCnt="2" custScaleX="147335" custScaleY="130421"/>
      <dgm:spPr/>
    </dgm:pt>
    <dgm:pt modelId="{AE76F17A-BD85-4745-8DF8-2911442E6D5F}" type="pres">
      <dgm:prSet presAssocID="{3B26E7E6-7CBC-4790-9549-DCA32DC0D9BC}" presName="connectorText" presStyleLbl="sibTrans2D1" presStyleIdx="1" presStyleCnt="2"/>
      <dgm:spPr/>
    </dgm:pt>
    <dgm:pt modelId="{EC23E461-42FB-41A8-AC74-335FFC777074}" type="pres">
      <dgm:prSet presAssocID="{3B26E7E6-7CBC-4790-9549-DCA32DC0D9BC}" presName="lastNode" presStyleLbl="node1" presStyleIdx="2" presStyleCnt="3" custScaleX="91701" custScaleY="90889" custLinFactX="2880" custLinFactNeighborX="100000" custLinFactNeighborY="277">
        <dgm:presLayoutVars>
          <dgm:bulletEnabled val="1"/>
        </dgm:presLayoutVars>
      </dgm:prSet>
      <dgm:spPr/>
    </dgm:pt>
  </dgm:ptLst>
  <dgm:cxnLst>
    <dgm:cxn modelId="{D60F8C0C-8222-4C27-917E-5493D1917D80}" type="presOf" srcId="{CADEFDBE-D216-4B23-AC7C-83CF665C6194}" destId="{EC23E461-42FB-41A8-AC74-335FFC777074}" srcOrd="0" destOrd="0" presId="urn:microsoft.com/office/officeart/2005/8/layout/equation2"/>
    <dgm:cxn modelId="{B415BE2A-C7DB-4D55-A9DD-1FBE3BE4BFBE}" type="presOf" srcId="{84AB8634-CC3B-4BF8-9D03-2CBEF47F1D1B}" destId="{AE76F17A-BD85-4745-8DF8-2911442E6D5F}" srcOrd="1" destOrd="0" presId="urn:microsoft.com/office/officeart/2005/8/layout/equation2"/>
    <dgm:cxn modelId="{D462E03B-8331-4A43-A5FE-508048A26BFE}" type="presOf" srcId="{84AB8634-CC3B-4BF8-9D03-2CBEF47F1D1B}" destId="{4F1077A9-ACF6-4FE0-99BE-94B54E573FAD}" srcOrd="0" destOrd="0" presId="urn:microsoft.com/office/officeart/2005/8/layout/equation2"/>
    <dgm:cxn modelId="{9D3EC162-5B4D-4F57-AF1B-FF5EEF677EA1}" type="presOf" srcId="{4E422B94-43FE-4942-9196-B0C2E83771CB}" destId="{6F3D57DB-159C-48A7-AFD2-365516C56C0F}" srcOrd="0" destOrd="0" presId="urn:microsoft.com/office/officeart/2005/8/layout/equation2"/>
    <dgm:cxn modelId="{3496D06D-18D5-468D-B52B-82C9987BB7C7}" srcId="{3B26E7E6-7CBC-4790-9549-DCA32DC0D9BC}" destId="{D0F8E448-3A9B-43DE-BAFD-7A662EAA44B0}" srcOrd="0" destOrd="0" parTransId="{A0C20B93-FE1D-4AA8-905D-5C6027EFC307}" sibTransId="{569BB00A-45A5-44BE-AB7B-2979429D15F4}"/>
    <dgm:cxn modelId="{F5F5A376-540C-4169-8C7A-533D43734FA1}" srcId="{3B26E7E6-7CBC-4790-9549-DCA32DC0D9BC}" destId="{4E422B94-43FE-4942-9196-B0C2E83771CB}" srcOrd="1" destOrd="0" parTransId="{F84C55F0-BEE7-44AB-95AF-AB9B8FB5B9E2}" sibTransId="{84AB8634-CC3B-4BF8-9D03-2CBEF47F1D1B}"/>
    <dgm:cxn modelId="{34336199-A601-4B71-BA0C-A4C047FFDEA3}" srcId="{3B26E7E6-7CBC-4790-9549-DCA32DC0D9BC}" destId="{CADEFDBE-D216-4B23-AC7C-83CF665C6194}" srcOrd="2" destOrd="0" parTransId="{F86E3733-924B-4A22-8850-E0ADF2272627}" sibTransId="{91B9C1D5-63EC-4241-BB95-2B29EE78F1F3}"/>
    <dgm:cxn modelId="{6CF960AA-5727-4036-8912-72C4165598EB}" type="presOf" srcId="{D0F8E448-3A9B-43DE-BAFD-7A662EAA44B0}" destId="{485F870B-B4F1-47E7-98BD-57E438F49602}" srcOrd="0" destOrd="0" presId="urn:microsoft.com/office/officeart/2005/8/layout/equation2"/>
    <dgm:cxn modelId="{BB4E58B8-361D-408F-8AD8-1F093382857D}" type="presOf" srcId="{569BB00A-45A5-44BE-AB7B-2979429D15F4}" destId="{71AF7CE2-BBC0-4F0F-9617-6CCB9E2B0A15}" srcOrd="0" destOrd="0" presId="urn:microsoft.com/office/officeart/2005/8/layout/equation2"/>
    <dgm:cxn modelId="{7EB1BAB8-2177-4CB7-8DB6-B2956ECDC837}" type="presOf" srcId="{3B26E7E6-7CBC-4790-9549-DCA32DC0D9BC}" destId="{BBFCC96E-E41B-46E8-BC6D-4719341E6672}" srcOrd="0" destOrd="0" presId="urn:microsoft.com/office/officeart/2005/8/layout/equation2"/>
    <dgm:cxn modelId="{296BE7FD-E8D6-4AED-94B3-F144D2C7E126}" type="presParOf" srcId="{BBFCC96E-E41B-46E8-BC6D-4719341E6672}" destId="{5D535685-42B0-4977-B548-5F722A230445}" srcOrd="0" destOrd="0" presId="urn:microsoft.com/office/officeart/2005/8/layout/equation2"/>
    <dgm:cxn modelId="{753E6AA9-4313-4103-BD1A-A0A3B229C84C}" type="presParOf" srcId="{5D535685-42B0-4977-B548-5F722A230445}" destId="{485F870B-B4F1-47E7-98BD-57E438F49602}" srcOrd="0" destOrd="0" presId="urn:microsoft.com/office/officeart/2005/8/layout/equation2"/>
    <dgm:cxn modelId="{48F50FEE-FCCA-4D46-8145-5972F770F33E}" type="presParOf" srcId="{5D535685-42B0-4977-B548-5F722A230445}" destId="{4E0F88D9-B855-44F9-A5E9-8D9B893EAABA}" srcOrd="1" destOrd="0" presId="urn:microsoft.com/office/officeart/2005/8/layout/equation2"/>
    <dgm:cxn modelId="{C4DA73CE-8D26-4BFE-B448-66D342A63C78}" type="presParOf" srcId="{5D535685-42B0-4977-B548-5F722A230445}" destId="{71AF7CE2-BBC0-4F0F-9617-6CCB9E2B0A15}" srcOrd="2" destOrd="0" presId="urn:microsoft.com/office/officeart/2005/8/layout/equation2"/>
    <dgm:cxn modelId="{326E85AB-DB67-48FF-A06F-563A64B55EB5}" type="presParOf" srcId="{5D535685-42B0-4977-B548-5F722A230445}" destId="{2755E45E-3DF0-4BD8-9573-8B2BFA051269}" srcOrd="3" destOrd="0" presId="urn:microsoft.com/office/officeart/2005/8/layout/equation2"/>
    <dgm:cxn modelId="{E4C3BCB3-DEAE-4F6F-A249-A6B5F5CFACF0}" type="presParOf" srcId="{5D535685-42B0-4977-B548-5F722A230445}" destId="{6F3D57DB-159C-48A7-AFD2-365516C56C0F}" srcOrd="4" destOrd="0" presId="urn:microsoft.com/office/officeart/2005/8/layout/equation2"/>
    <dgm:cxn modelId="{E9A56B6A-3724-448D-AD40-4F6A8C55C8B4}" type="presParOf" srcId="{BBFCC96E-E41B-46E8-BC6D-4719341E6672}" destId="{4F1077A9-ACF6-4FE0-99BE-94B54E573FAD}" srcOrd="1" destOrd="0" presId="urn:microsoft.com/office/officeart/2005/8/layout/equation2"/>
    <dgm:cxn modelId="{63B0D527-0E7C-4B84-BFC5-073655D15765}" type="presParOf" srcId="{4F1077A9-ACF6-4FE0-99BE-94B54E573FAD}" destId="{AE76F17A-BD85-4745-8DF8-2911442E6D5F}" srcOrd="0" destOrd="0" presId="urn:microsoft.com/office/officeart/2005/8/layout/equation2"/>
    <dgm:cxn modelId="{56D56A3E-672F-4EAF-8263-485D8B4286D5}" type="presParOf" srcId="{BBFCC96E-E41B-46E8-BC6D-4719341E6672}" destId="{EC23E461-42FB-41A8-AC74-335FFC77707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C4BE23-D374-4188-8A1E-2CFBC2C6EE3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173F0868-ACBC-46D3-B550-71DDE6A3A762}">
      <dgm:prSet phldrT="[Text]"/>
      <dgm:spPr/>
      <dgm:t>
        <a:bodyPr/>
        <a:lstStyle/>
        <a:p>
          <a:r>
            <a:rPr lang="en-IE" dirty="0"/>
            <a:t>Pull Commit info from GIT</a:t>
          </a:r>
        </a:p>
      </dgm:t>
    </dgm:pt>
    <dgm:pt modelId="{9B61CB1C-6FE5-42C2-8666-C78D5CFF1897}" type="parTrans" cxnId="{A04B0866-BB7C-4C82-B536-42D0554BFEF8}">
      <dgm:prSet/>
      <dgm:spPr/>
      <dgm:t>
        <a:bodyPr/>
        <a:lstStyle/>
        <a:p>
          <a:endParaRPr lang="en-IE"/>
        </a:p>
      </dgm:t>
    </dgm:pt>
    <dgm:pt modelId="{EA2CA2A4-31DC-4B83-A73E-8357DAD79E72}" type="sibTrans" cxnId="{A04B0866-BB7C-4C82-B536-42D0554BFEF8}">
      <dgm:prSet/>
      <dgm:spPr/>
      <dgm:t>
        <a:bodyPr/>
        <a:lstStyle/>
        <a:p>
          <a:endParaRPr lang="en-IE"/>
        </a:p>
      </dgm:t>
    </dgm:pt>
    <dgm:pt modelId="{0AA00997-AAF7-44A9-8013-372C8CDDD180}">
      <dgm:prSet phldrT="[Text]"/>
      <dgm:spPr/>
      <dgm:t>
        <a:bodyPr/>
        <a:lstStyle/>
        <a:p>
          <a:r>
            <a:rPr lang="en-IE" dirty="0"/>
            <a:t>Code Maat Magic</a:t>
          </a:r>
        </a:p>
      </dgm:t>
    </dgm:pt>
    <dgm:pt modelId="{ABB1F31E-A6E9-48A9-91ED-379543E04D5D}" type="parTrans" cxnId="{EF43E21B-DAF4-436E-9AC7-C66401037946}">
      <dgm:prSet/>
      <dgm:spPr/>
      <dgm:t>
        <a:bodyPr/>
        <a:lstStyle/>
        <a:p>
          <a:endParaRPr lang="en-IE"/>
        </a:p>
      </dgm:t>
    </dgm:pt>
    <dgm:pt modelId="{2DA2D00E-5955-4BA0-8A00-1D3B5D2F8536}" type="sibTrans" cxnId="{EF43E21B-DAF4-436E-9AC7-C66401037946}">
      <dgm:prSet/>
      <dgm:spPr/>
      <dgm:t>
        <a:bodyPr/>
        <a:lstStyle/>
        <a:p>
          <a:endParaRPr lang="en-IE"/>
        </a:p>
      </dgm:t>
    </dgm:pt>
    <dgm:pt modelId="{35BAE792-E5CC-4FF0-BDDC-4A151D2F9483}">
      <dgm:prSet phldrT="[Text]"/>
      <dgm:spPr/>
      <dgm:t>
        <a:bodyPr/>
        <a:lstStyle/>
        <a:p>
          <a:r>
            <a:rPr lang="en-IE" dirty="0"/>
            <a:t>Look at your results</a:t>
          </a:r>
        </a:p>
      </dgm:t>
    </dgm:pt>
    <dgm:pt modelId="{20476713-E15F-467D-ADC1-61E8A5CBABC0}" type="parTrans" cxnId="{EA44A023-B734-44FE-BC3B-BA3320740728}">
      <dgm:prSet/>
      <dgm:spPr/>
      <dgm:t>
        <a:bodyPr/>
        <a:lstStyle/>
        <a:p>
          <a:endParaRPr lang="en-IE"/>
        </a:p>
      </dgm:t>
    </dgm:pt>
    <dgm:pt modelId="{E3A03FC9-CFF6-40C5-BBAA-5C948F3E8E18}" type="sibTrans" cxnId="{EA44A023-B734-44FE-BC3B-BA3320740728}">
      <dgm:prSet/>
      <dgm:spPr/>
      <dgm:t>
        <a:bodyPr/>
        <a:lstStyle/>
        <a:p>
          <a:endParaRPr lang="en-IE"/>
        </a:p>
      </dgm:t>
    </dgm:pt>
    <dgm:pt modelId="{77E47A87-A1F8-4F97-BAC9-47477CDA0F91}" type="pres">
      <dgm:prSet presAssocID="{92C4BE23-D374-4188-8A1E-2CFBC2C6EE32}" presName="outerComposite" presStyleCnt="0">
        <dgm:presLayoutVars>
          <dgm:chMax val="5"/>
          <dgm:dir/>
          <dgm:resizeHandles val="exact"/>
        </dgm:presLayoutVars>
      </dgm:prSet>
      <dgm:spPr/>
    </dgm:pt>
    <dgm:pt modelId="{78F760B8-796C-48BE-9AA9-45BDBE4EE072}" type="pres">
      <dgm:prSet presAssocID="{92C4BE23-D374-4188-8A1E-2CFBC2C6EE32}" presName="dummyMaxCanvas" presStyleCnt="0">
        <dgm:presLayoutVars/>
      </dgm:prSet>
      <dgm:spPr/>
    </dgm:pt>
    <dgm:pt modelId="{BAB86409-DE8C-4781-A9C4-0E500E26C75B}" type="pres">
      <dgm:prSet presAssocID="{92C4BE23-D374-4188-8A1E-2CFBC2C6EE32}" presName="ThreeNodes_1" presStyleLbl="node1" presStyleIdx="0" presStyleCnt="3" custScaleX="103312">
        <dgm:presLayoutVars>
          <dgm:bulletEnabled val="1"/>
        </dgm:presLayoutVars>
      </dgm:prSet>
      <dgm:spPr/>
    </dgm:pt>
    <dgm:pt modelId="{20F9F577-1D1B-4D06-AF25-84832BFC150B}" type="pres">
      <dgm:prSet presAssocID="{92C4BE23-D374-4188-8A1E-2CFBC2C6EE32}" presName="ThreeNodes_2" presStyleLbl="node1" presStyleIdx="1" presStyleCnt="3">
        <dgm:presLayoutVars>
          <dgm:bulletEnabled val="1"/>
        </dgm:presLayoutVars>
      </dgm:prSet>
      <dgm:spPr/>
    </dgm:pt>
    <dgm:pt modelId="{9DA3A5AB-D6B4-4249-A5A4-3787021AF659}" type="pres">
      <dgm:prSet presAssocID="{92C4BE23-D374-4188-8A1E-2CFBC2C6EE32}" presName="ThreeNodes_3" presStyleLbl="node1" presStyleIdx="2" presStyleCnt="3">
        <dgm:presLayoutVars>
          <dgm:bulletEnabled val="1"/>
        </dgm:presLayoutVars>
      </dgm:prSet>
      <dgm:spPr/>
    </dgm:pt>
    <dgm:pt modelId="{E52FD8E4-057D-4B89-ACC1-2C8A72EC8D46}" type="pres">
      <dgm:prSet presAssocID="{92C4BE23-D374-4188-8A1E-2CFBC2C6EE32}" presName="ThreeConn_1-2" presStyleLbl="fgAccFollowNode1" presStyleIdx="0" presStyleCnt="2">
        <dgm:presLayoutVars>
          <dgm:bulletEnabled val="1"/>
        </dgm:presLayoutVars>
      </dgm:prSet>
      <dgm:spPr/>
    </dgm:pt>
    <dgm:pt modelId="{F8B74686-A58E-4F0F-9330-D961429C4E32}" type="pres">
      <dgm:prSet presAssocID="{92C4BE23-D374-4188-8A1E-2CFBC2C6EE32}" presName="ThreeConn_2-3" presStyleLbl="fgAccFollowNode1" presStyleIdx="1" presStyleCnt="2">
        <dgm:presLayoutVars>
          <dgm:bulletEnabled val="1"/>
        </dgm:presLayoutVars>
      </dgm:prSet>
      <dgm:spPr/>
    </dgm:pt>
    <dgm:pt modelId="{2CF8FAC4-DF33-41AA-BD0F-A80E570C68A7}" type="pres">
      <dgm:prSet presAssocID="{92C4BE23-D374-4188-8A1E-2CFBC2C6EE32}" presName="ThreeNodes_1_text" presStyleLbl="node1" presStyleIdx="2" presStyleCnt="3">
        <dgm:presLayoutVars>
          <dgm:bulletEnabled val="1"/>
        </dgm:presLayoutVars>
      </dgm:prSet>
      <dgm:spPr/>
    </dgm:pt>
    <dgm:pt modelId="{D11CF18F-19C3-4BA1-A52C-4C598828755D}" type="pres">
      <dgm:prSet presAssocID="{92C4BE23-D374-4188-8A1E-2CFBC2C6EE32}" presName="ThreeNodes_2_text" presStyleLbl="node1" presStyleIdx="2" presStyleCnt="3">
        <dgm:presLayoutVars>
          <dgm:bulletEnabled val="1"/>
        </dgm:presLayoutVars>
      </dgm:prSet>
      <dgm:spPr/>
    </dgm:pt>
    <dgm:pt modelId="{84769D36-D2E0-4087-A412-D24A5DD0A7E7}" type="pres">
      <dgm:prSet presAssocID="{92C4BE23-D374-4188-8A1E-2CFBC2C6EE3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364C509-08D6-441D-A029-170365E07647}" type="presOf" srcId="{92C4BE23-D374-4188-8A1E-2CFBC2C6EE32}" destId="{77E47A87-A1F8-4F97-BAC9-47477CDA0F91}" srcOrd="0" destOrd="0" presId="urn:microsoft.com/office/officeart/2005/8/layout/vProcess5"/>
    <dgm:cxn modelId="{3512190C-EEEB-4F24-9B10-F59CCDCD084A}" type="presOf" srcId="{EA2CA2A4-31DC-4B83-A73E-8357DAD79E72}" destId="{E52FD8E4-057D-4B89-ACC1-2C8A72EC8D46}" srcOrd="0" destOrd="0" presId="urn:microsoft.com/office/officeart/2005/8/layout/vProcess5"/>
    <dgm:cxn modelId="{EF43E21B-DAF4-436E-9AC7-C66401037946}" srcId="{92C4BE23-D374-4188-8A1E-2CFBC2C6EE32}" destId="{0AA00997-AAF7-44A9-8013-372C8CDDD180}" srcOrd="1" destOrd="0" parTransId="{ABB1F31E-A6E9-48A9-91ED-379543E04D5D}" sibTransId="{2DA2D00E-5955-4BA0-8A00-1D3B5D2F8536}"/>
    <dgm:cxn modelId="{EA44A023-B734-44FE-BC3B-BA3320740728}" srcId="{92C4BE23-D374-4188-8A1E-2CFBC2C6EE32}" destId="{35BAE792-E5CC-4FF0-BDDC-4A151D2F9483}" srcOrd="2" destOrd="0" parTransId="{20476713-E15F-467D-ADC1-61E8A5CBABC0}" sibTransId="{E3A03FC9-CFF6-40C5-BBAA-5C948F3E8E18}"/>
    <dgm:cxn modelId="{77A60B2D-7644-46E5-AD22-CA77F98CE858}" type="presOf" srcId="{2DA2D00E-5955-4BA0-8A00-1D3B5D2F8536}" destId="{F8B74686-A58E-4F0F-9330-D961429C4E32}" srcOrd="0" destOrd="0" presId="urn:microsoft.com/office/officeart/2005/8/layout/vProcess5"/>
    <dgm:cxn modelId="{072BB62E-9ED8-4F82-B84D-F5F98CDF1D54}" type="presOf" srcId="{0AA00997-AAF7-44A9-8013-372C8CDDD180}" destId="{20F9F577-1D1B-4D06-AF25-84832BFC150B}" srcOrd="0" destOrd="0" presId="urn:microsoft.com/office/officeart/2005/8/layout/vProcess5"/>
    <dgm:cxn modelId="{AA8AB25C-1B52-4D60-9735-BD853F0FDCA1}" type="presOf" srcId="{173F0868-ACBC-46D3-B550-71DDE6A3A762}" destId="{2CF8FAC4-DF33-41AA-BD0F-A80E570C68A7}" srcOrd="1" destOrd="0" presId="urn:microsoft.com/office/officeart/2005/8/layout/vProcess5"/>
    <dgm:cxn modelId="{B21A5542-7661-484D-8797-AA3762FB2A2C}" type="presOf" srcId="{35BAE792-E5CC-4FF0-BDDC-4A151D2F9483}" destId="{84769D36-D2E0-4087-A412-D24A5DD0A7E7}" srcOrd="1" destOrd="0" presId="urn:microsoft.com/office/officeart/2005/8/layout/vProcess5"/>
    <dgm:cxn modelId="{A04B0866-BB7C-4C82-B536-42D0554BFEF8}" srcId="{92C4BE23-D374-4188-8A1E-2CFBC2C6EE32}" destId="{173F0868-ACBC-46D3-B550-71DDE6A3A762}" srcOrd="0" destOrd="0" parTransId="{9B61CB1C-6FE5-42C2-8666-C78D5CFF1897}" sibTransId="{EA2CA2A4-31DC-4B83-A73E-8357DAD79E72}"/>
    <dgm:cxn modelId="{E8CD3859-B19A-44BC-A696-C81D969473C7}" type="presOf" srcId="{0AA00997-AAF7-44A9-8013-372C8CDDD180}" destId="{D11CF18F-19C3-4BA1-A52C-4C598828755D}" srcOrd="1" destOrd="0" presId="urn:microsoft.com/office/officeart/2005/8/layout/vProcess5"/>
    <dgm:cxn modelId="{FE16A0A3-1781-483C-A31D-19A19186FC87}" type="presOf" srcId="{35BAE792-E5CC-4FF0-BDDC-4A151D2F9483}" destId="{9DA3A5AB-D6B4-4249-A5A4-3787021AF659}" srcOrd="0" destOrd="0" presId="urn:microsoft.com/office/officeart/2005/8/layout/vProcess5"/>
    <dgm:cxn modelId="{9A855BE9-DF0E-4542-81ED-E6D30423F64F}" type="presOf" srcId="{173F0868-ACBC-46D3-B550-71DDE6A3A762}" destId="{BAB86409-DE8C-4781-A9C4-0E500E26C75B}" srcOrd="0" destOrd="0" presId="urn:microsoft.com/office/officeart/2005/8/layout/vProcess5"/>
    <dgm:cxn modelId="{7FA56ECA-9C8F-496D-9207-08F525D8FC29}" type="presParOf" srcId="{77E47A87-A1F8-4F97-BAC9-47477CDA0F91}" destId="{78F760B8-796C-48BE-9AA9-45BDBE4EE072}" srcOrd="0" destOrd="0" presId="urn:microsoft.com/office/officeart/2005/8/layout/vProcess5"/>
    <dgm:cxn modelId="{F57DD382-E24E-45B6-ADB8-9195476A4ECF}" type="presParOf" srcId="{77E47A87-A1F8-4F97-BAC9-47477CDA0F91}" destId="{BAB86409-DE8C-4781-A9C4-0E500E26C75B}" srcOrd="1" destOrd="0" presId="urn:microsoft.com/office/officeart/2005/8/layout/vProcess5"/>
    <dgm:cxn modelId="{419DC517-0649-45EC-9A2A-45BDD90D3402}" type="presParOf" srcId="{77E47A87-A1F8-4F97-BAC9-47477CDA0F91}" destId="{20F9F577-1D1B-4D06-AF25-84832BFC150B}" srcOrd="2" destOrd="0" presId="urn:microsoft.com/office/officeart/2005/8/layout/vProcess5"/>
    <dgm:cxn modelId="{4779AF9D-9CB7-460D-8854-7B604931D36D}" type="presParOf" srcId="{77E47A87-A1F8-4F97-BAC9-47477CDA0F91}" destId="{9DA3A5AB-D6B4-4249-A5A4-3787021AF659}" srcOrd="3" destOrd="0" presId="urn:microsoft.com/office/officeart/2005/8/layout/vProcess5"/>
    <dgm:cxn modelId="{9F4FE978-6714-4271-9274-46220B97933C}" type="presParOf" srcId="{77E47A87-A1F8-4F97-BAC9-47477CDA0F91}" destId="{E52FD8E4-057D-4B89-ACC1-2C8A72EC8D46}" srcOrd="4" destOrd="0" presId="urn:microsoft.com/office/officeart/2005/8/layout/vProcess5"/>
    <dgm:cxn modelId="{70697B71-1CA6-4399-BC0B-6231FF4FDC20}" type="presParOf" srcId="{77E47A87-A1F8-4F97-BAC9-47477CDA0F91}" destId="{F8B74686-A58E-4F0F-9330-D961429C4E32}" srcOrd="5" destOrd="0" presId="urn:microsoft.com/office/officeart/2005/8/layout/vProcess5"/>
    <dgm:cxn modelId="{D18C6590-6C50-4771-A388-3D22533EDA34}" type="presParOf" srcId="{77E47A87-A1F8-4F97-BAC9-47477CDA0F91}" destId="{2CF8FAC4-DF33-41AA-BD0F-A80E570C68A7}" srcOrd="6" destOrd="0" presId="urn:microsoft.com/office/officeart/2005/8/layout/vProcess5"/>
    <dgm:cxn modelId="{FE2CF4E0-6B3D-4AF2-8E1F-0E830E16F59C}" type="presParOf" srcId="{77E47A87-A1F8-4F97-BAC9-47477CDA0F91}" destId="{D11CF18F-19C3-4BA1-A52C-4C598828755D}" srcOrd="7" destOrd="0" presId="urn:microsoft.com/office/officeart/2005/8/layout/vProcess5"/>
    <dgm:cxn modelId="{960EC578-8B6F-48A6-9DF0-FE1B7BD21514}" type="presParOf" srcId="{77E47A87-A1F8-4F97-BAC9-47477CDA0F91}" destId="{84769D36-D2E0-4087-A412-D24A5DD0A7E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C4BE23-D374-4188-8A1E-2CFBC2C6EE3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173F0868-ACBC-46D3-B550-71DDE6A3A762}">
      <dgm:prSet phldrT="[Text]"/>
      <dgm:spPr/>
      <dgm:t>
        <a:bodyPr/>
        <a:lstStyle/>
        <a:p>
          <a:r>
            <a:rPr lang="en-IE" dirty="0"/>
            <a:t>Pull Commit info from GIT</a:t>
          </a:r>
        </a:p>
      </dgm:t>
    </dgm:pt>
    <dgm:pt modelId="{9B61CB1C-6FE5-42C2-8666-C78D5CFF1897}" type="parTrans" cxnId="{A04B0866-BB7C-4C82-B536-42D0554BFEF8}">
      <dgm:prSet/>
      <dgm:spPr/>
      <dgm:t>
        <a:bodyPr/>
        <a:lstStyle/>
        <a:p>
          <a:endParaRPr lang="en-IE"/>
        </a:p>
      </dgm:t>
    </dgm:pt>
    <dgm:pt modelId="{EA2CA2A4-31DC-4B83-A73E-8357DAD79E72}" type="sibTrans" cxnId="{A04B0866-BB7C-4C82-B536-42D0554BFEF8}">
      <dgm:prSet/>
      <dgm:spPr/>
      <dgm:t>
        <a:bodyPr/>
        <a:lstStyle/>
        <a:p>
          <a:endParaRPr lang="en-IE"/>
        </a:p>
      </dgm:t>
    </dgm:pt>
    <dgm:pt modelId="{0AA00997-AAF7-44A9-8013-372C8CDDD180}">
      <dgm:prSet phldrT="[Text]"/>
      <dgm:spPr/>
      <dgm:t>
        <a:bodyPr/>
        <a:lstStyle/>
        <a:p>
          <a:r>
            <a:rPr lang="en-IE" dirty="0"/>
            <a:t>Code Maat Magic</a:t>
          </a:r>
        </a:p>
      </dgm:t>
    </dgm:pt>
    <dgm:pt modelId="{ABB1F31E-A6E9-48A9-91ED-379543E04D5D}" type="parTrans" cxnId="{EF43E21B-DAF4-436E-9AC7-C66401037946}">
      <dgm:prSet/>
      <dgm:spPr/>
      <dgm:t>
        <a:bodyPr/>
        <a:lstStyle/>
        <a:p>
          <a:endParaRPr lang="en-IE"/>
        </a:p>
      </dgm:t>
    </dgm:pt>
    <dgm:pt modelId="{2DA2D00E-5955-4BA0-8A00-1D3B5D2F8536}" type="sibTrans" cxnId="{EF43E21B-DAF4-436E-9AC7-C66401037946}">
      <dgm:prSet/>
      <dgm:spPr/>
      <dgm:t>
        <a:bodyPr/>
        <a:lstStyle/>
        <a:p>
          <a:endParaRPr lang="en-IE"/>
        </a:p>
      </dgm:t>
    </dgm:pt>
    <dgm:pt modelId="{35BAE792-E5CC-4FF0-BDDC-4A151D2F9483}">
      <dgm:prSet phldrT="[Text]"/>
      <dgm:spPr/>
      <dgm:t>
        <a:bodyPr/>
        <a:lstStyle/>
        <a:p>
          <a:r>
            <a:rPr lang="en-IE" dirty="0"/>
            <a:t>Look at your results</a:t>
          </a:r>
        </a:p>
      </dgm:t>
    </dgm:pt>
    <dgm:pt modelId="{20476713-E15F-467D-ADC1-61E8A5CBABC0}" type="parTrans" cxnId="{EA44A023-B734-44FE-BC3B-BA3320740728}">
      <dgm:prSet/>
      <dgm:spPr/>
      <dgm:t>
        <a:bodyPr/>
        <a:lstStyle/>
        <a:p>
          <a:endParaRPr lang="en-IE"/>
        </a:p>
      </dgm:t>
    </dgm:pt>
    <dgm:pt modelId="{E3A03FC9-CFF6-40C5-BBAA-5C948F3E8E18}" type="sibTrans" cxnId="{EA44A023-B734-44FE-BC3B-BA3320740728}">
      <dgm:prSet/>
      <dgm:spPr/>
      <dgm:t>
        <a:bodyPr/>
        <a:lstStyle/>
        <a:p>
          <a:endParaRPr lang="en-IE"/>
        </a:p>
      </dgm:t>
    </dgm:pt>
    <dgm:pt modelId="{77E47A87-A1F8-4F97-BAC9-47477CDA0F91}" type="pres">
      <dgm:prSet presAssocID="{92C4BE23-D374-4188-8A1E-2CFBC2C6EE32}" presName="outerComposite" presStyleCnt="0">
        <dgm:presLayoutVars>
          <dgm:chMax val="5"/>
          <dgm:dir/>
          <dgm:resizeHandles val="exact"/>
        </dgm:presLayoutVars>
      </dgm:prSet>
      <dgm:spPr/>
    </dgm:pt>
    <dgm:pt modelId="{78F760B8-796C-48BE-9AA9-45BDBE4EE072}" type="pres">
      <dgm:prSet presAssocID="{92C4BE23-D374-4188-8A1E-2CFBC2C6EE32}" presName="dummyMaxCanvas" presStyleCnt="0">
        <dgm:presLayoutVars/>
      </dgm:prSet>
      <dgm:spPr/>
    </dgm:pt>
    <dgm:pt modelId="{BAB86409-DE8C-4781-A9C4-0E500E26C75B}" type="pres">
      <dgm:prSet presAssocID="{92C4BE23-D374-4188-8A1E-2CFBC2C6EE32}" presName="ThreeNodes_1" presStyleLbl="node1" presStyleIdx="0" presStyleCnt="3" custScaleX="103312">
        <dgm:presLayoutVars>
          <dgm:bulletEnabled val="1"/>
        </dgm:presLayoutVars>
      </dgm:prSet>
      <dgm:spPr/>
    </dgm:pt>
    <dgm:pt modelId="{20F9F577-1D1B-4D06-AF25-84832BFC150B}" type="pres">
      <dgm:prSet presAssocID="{92C4BE23-D374-4188-8A1E-2CFBC2C6EE32}" presName="ThreeNodes_2" presStyleLbl="node1" presStyleIdx="1" presStyleCnt="3">
        <dgm:presLayoutVars>
          <dgm:bulletEnabled val="1"/>
        </dgm:presLayoutVars>
      </dgm:prSet>
      <dgm:spPr/>
    </dgm:pt>
    <dgm:pt modelId="{9DA3A5AB-D6B4-4249-A5A4-3787021AF659}" type="pres">
      <dgm:prSet presAssocID="{92C4BE23-D374-4188-8A1E-2CFBC2C6EE32}" presName="ThreeNodes_3" presStyleLbl="node1" presStyleIdx="2" presStyleCnt="3">
        <dgm:presLayoutVars>
          <dgm:bulletEnabled val="1"/>
        </dgm:presLayoutVars>
      </dgm:prSet>
      <dgm:spPr/>
    </dgm:pt>
    <dgm:pt modelId="{E52FD8E4-057D-4B89-ACC1-2C8A72EC8D46}" type="pres">
      <dgm:prSet presAssocID="{92C4BE23-D374-4188-8A1E-2CFBC2C6EE32}" presName="ThreeConn_1-2" presStyleLbl="fgAccFollowNode1" presStyleIdx="0" presStyleCnt="2">
        <dgm:presLayoutVars>
          <dgm:bulletEnabled val="1"/>
        </dgm:presLayoutVars>
      </dgm:prSet>
      <dgm:spPr/>
    </dgm:pt>
    <dgm:pt modelId="{F8B74686-A58E-4F0F-9330-D961429C4E32}" type="pres">
      <dgm:prSet presAssocID="{92C4BE23-D374-4188-8A1E-2CFBC2C6EE32}" presName="ThreeConn_2-3" presStyleLbl="fgAccFollowNode1" presStyleIdx="1" presStyleCnt="2">
        <dgm:presLayoutVars>
          <dgm:bulletEnabled val="1"/>
        </dgm:presLayoutVars>
      </dgm:prSet>
      <dgm:spPr/>
    </dgm:pt>
    <dgm:pt modelId="{2CF8FAC4-DF33-41AA-BD0F-A80E570C68A7}" type="pres">
      <dgm:prSet presAssocID="{92C4BE23-D374-4188-8A1E-2CFBC2C6EE32}" presName="ThreeNodes_1_text" presStyleLbl="node1" presStyleIdx="2" presStyleCnt="3">
        <dgm:presLayoutVars>
          <dgm:bulletEnabled val="1"/>
        </dgm:presLayoutVars>
      </dgm:prSet>
      <dgm:spPr/>
    </dgm:pt>
    <dgm:pt modelId="{D11CF18F-19C3-4BA1-A52C-4C598828755D}" type="pres">
      <dgm:prSet presAssocID="{92C4BE23-D374-4188-8A1E-2CFBC2C6EE32}" presName="ThreeNodes_2_text" presStyleLbl="node1" presStyleIdx="2" presStyleCnt="3">
        <dgm:presLayoutVars>
          <dgm:bulletEnabled val="1"/>
        </dgm:presLayoutVars>
      </dgm:prSet>
      <dgm:spPr/>
    </dgm:pt>
    <dgm:pt modelId="{84769D36-D2E0-4087-A412-D24A5DD0A7E7}" type="pres">
      <dgm:prSet presAssocID="{92C4BE23-D374-4188-8A1E-2CFBC2C6EE3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364C509-08D6-441D-A029-170365E07647}" type="presOf" srcId="{92C4BE23-D374-4188-8A1E-2CFBC2C6EE32}" destId="{77E47A87-A1F8-4F97-BAC9-47477CDA0F91}" srcOrd="0" destOrd="0" presId="urn:microsoft.com/office/officeart/2005/8/layout/vProcess5"/>
    <dgm:cxn modelId="{3512190C-EEEB-4F24-9B10-F59CCDCD084A}" type="presOf" srcId="{EA2CA2A4-31DC-4B83-A73E-8357DAD79E72}" destId="{E52FD8E4-057D-4B89-ACC1-2C8A72EC8D46}" srcOrd="0" destOrd="0" presId="urn:microsoft.com/office/officeart/2005/8/layout/vProcess5"/>
    <dgm:cxn modelId="{EF43E21B-DAF4-436E-9AC7-C66401037946}" srcId="{92C4BE23-D374-4188-8A1E-2CFBC2C6EE32}" destId="{0AA00997-AAF7-44A9-8013-372C8CDDD180}" srcOrd="1" destOrd="0" parTransId="{ABB1F31E-A6E9-48A9-91ED-379543E04D5D}" sibTransId="{2DA2D00E-5955-4BA0-8A00-1D3B5D2F8536}"/>
    <dgm:cxn modelId="{EA44A023-B734-44FE-BC3B-BA3320740728}" srcId="{92C4BE23-D374-4188-8A1E-2CFBC2C6EE32}" destId="{35BAE792-E5CC-4FF0-BDDC-4A151D2F9483}" srcOrd="2" destOrd="0" parTransId="{20476713-E15F-467D-ADC1-61E8A5CBABC0}" sibTransId="{E3A03FC9-CFF6-40C5-BBAA-5C948F3E8E18}"/>
    <dgm:cxn modelId="{77A60B2D-7644-46E5-AD22-CA77F98CE858}" type="presOf" srcId="{2DA2D00E-5955-4BA0-8A00-1D3B5D2F8536}" destId="{F8B74686-A58E-4F0F-9330-D961429C4E32}" srcOrd="0" destOrd="0" presId="urn:microsoft.com/office/officeart/2005/8/layout/vProcess5"/>
    <dgm:cxn modelId="{072BB62E-9ED8-4F82-B84D-F5F98CDF1D54}" type="presOf" srcId="{0AA00997-AAF7-44A9-8013-372C8CDDD180}" destId="{20F9F577-1D1B-4D06-AF25-84832BFC150B}" srcOrd="0" destOrd="0" presId="urn:microsoft.com/office/officeart/2005/8/layout/vProcess5"/>
    <dgm:cxn modelId="{AA8AB25C-1B52-4D60-9735-BD853F0FDCA1}" type="presOf" srcId="{173F0868-ACBC-46D3-B550-71DDE6A3A762}" destId="{2CF8FAC4-DF33-41AA-BD0F-A80E570C68A7}" srcOrd="1" destOrd="0" presId="urn:microsoft.com/office/officeart/2005/8/layout/vProcess5"/>
    <dgm:cxn modelId="{B21A5542-7661-484D-8797-AA3762FB2A2C}" type="presOf" srcId="{35BAE792-E5CC-4FF0-BDDC-4A151D2F9483}" destId="{84769D36-D2E0-4087-A412-D24A5DD0A7E7}" srcOrd="1" destOrd="0" presId="urn:microsoft.com/office/officeart/2005/8/layout/vProcess5"/>
    <dgm:cxn modelId="{A04B0866-BB7C-4C82-B536-42D0554BFEF8}" srcId="{92C4BE23-D374-4188-8A1E-2CFBC2C6EE32}" destId="{173F0868-ACBC-46D3-B550-71DDE6A3A762}" srcOrd="0" destOrd="0" parTransId="{9B61CB1C-6FE5-42C2-8666-C78D5CFF1897}" sibTransId="{EA2CA2A4-31DC-4B83-A73E-8357DAD79E72}"/>
    <dgm:cxn modelId="{E8CD3859-B19A-44BC-A696-C81D969473C7}" type="presOf" srcId="{0AA00997-AAF7-44A9-8013-372C8CDDD180}" destId="{D11CF18F-19C3-4BA1-A52C-4C598828755D}" srcOrd="1" destOrd="0" presId="urn:microsoft.com/office/officeart/2005/8/layout/vProcess5"/>
    <dgm:cxn modelId="{FE16A0A3-1781-483C-A31D-19A19186FC87}" type="presOf" srcId="{35BAE792-E5CC-4FF0-BDDC-4A151D2F9483}" destId="{9DA3A5AB-D6B4-4249-A5A4-3787021AF659}" srcOrd="0" destOrd="0" presId="urn:microsoft.com/office/officeart/2005/8/layout/vProcess5"/>
    <dgm:cxn modelId="{9A855BE9-DF0E-4542-81ED-E6D30423F64F}" type="presOf" srcId="{173F0868-ACBC-46D3-B550-71DDE6A3A762}" destId="{BAB86409-DE8C-4781-A9C4-0E500E26C75B}" srcOrd="0" destOrd="0" presId="urn:microsoft.com/office/officeart/2005/8/layout/vProcess5"/>
    <dgm:cxn modelId="{7FA56ECA-9C8F-496D-9207-08F525D8FC29}" type="presParOf" srcId="{77E47A87-A1F8-4F97-BAC9-47477CDA0F91}" destId="{78F760B8-796C-48BE-9AA9-45BDBE4EE072}" srcOrd="0" destOrd="0" presId="urn:microsoft.com/office/officeart/2005/8/layout/vProcess5"/>
    <dgm:cxn modelId="{F57DD382-E24E-45B6-ADB8-9195476A4ECF}" type="presParOf" srcId="{77E47A87-A1F8-4F97-BAC9-47477CDA0F91}" destId="{BAB86409-DE8C-4781-A9C4-0E500E26C75B}" srcOrd="1" destOrd="0" presId="urn:microsoft.com/office/officeart/2005/8/layout/vProcess5"/>
    <dgm:cxn modelId="{419DC517-0649-45EC-9A2A-45BDD90D3402}" type="presParOf" srcId="{77E47A87-A1F8-4F97-BAC9-47477CDA0F91}" destId="{20F9F577-1D1B-4D06-AF25-84832BFC150B}" srcOrd="2" destOrd="0" presId="urn:microsoft.com/office/officeart/2005/8/layout/vProcess5"/>
    <dgm:cxn modelId="{4779AF9D-9CB7-460D-8854-7B604931D36D}" type="presParOf" srcId="{77E47A87-A1F8-4F97-BAC9-47477CDA0F91}" destId="{9DA3A5AB-D6B4-4249-A5A4-3787021AF659}" srcOrd="3" destOrd="0" presId="urn:microsoft.com/office/officeart/2005/8/layout/vProcess5"/>
    <dgm:cxn modelId="{9F4FE978-6714-4271-9274-46220B97933C}" type="presParOf" srcId="{77E47A87-A1F8-4F97-BAC9-47477CDA0F91}" destId="{E52FD8E4-057D-4B89-ACC1-2C8A72EC8D46}" srcOrd="4" destOrd="0" presId="urn:microsoft.com/office/officeart/2005/8/layout/vProcess5"/>
    <dgm:cxn modelId="{70697B71-1CA6-4399-BC0B-6231FF4FDC20}" type="presParOf" srcId="{77E47A87-A1F8-4F97-BAC9-47477CDA0F91}" destId="{F8B74686-A58E-4F0F-9330-D961429C4E32}" srcOrd="5" destOrd="0" presId="urn:microsoft.com/office/officeart/2005/8/layout/vProcess5"/>
    <dgm:cxn modelId="{D18C6590-6C50-4771-A388-3D22533EDA34}" type="presParOf" srcId="{77E47A87-A1F8-4F97-BAC9-47477CDA0F91}" destId="{2CF8FAC4-DF33-41AA-BD0F-A80E570C68A7}" srcOrd="6" destOrd="0" presId="urn:microsoft.com/office/officeart/2005/8/layout/vProcess5"/>
    <dgm:cxn modelId="{FE2CF4E0-6B3D-4AF2-8E1F-0E830E16F59C}" type="presParOf" srcId="{77E47A87-A1F8-4F97-BAC9-47477CDA0F91}" destId="{D11CF18F-19C3-4BA1-A52C-4C598828755D}" srcOrd="7" destOrd="0" presId="urn:microsoft.com/office/officeart/2005/8/layout/vProcess5"/>
    <dgm:cxn modelId="{960EC578-8B6F-48A6-9DF0-FE1B7BD21514}" type="presParOf" srcId="{77E47A87-A1F8-4F97-BAC9-47477CDA0F91}" destId="{84769D36-D2E0-4087-A412-D24A5DD0A7E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67286-51E2-4AE1-9576-CDF4F980ED14}">
      <dsp:nvSpPr>
        <dsp:cNvPr id="0" name=""/>
        <dsp:cNvSpPr/>
      </dsp:nvSpPr>
      <dsp:spPr>
        <a:xfrm>
          <a:off x="1391" y="672118"/>
          <a:ext cx="2279508" cy="91180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/>
            <a:t>Bug Found</a:t>
          </a:r>
        </a:p>
      </dsp:txBody>
      <dsp:txXfrm>
        <a:off x="1391" y="672118"/>
        <a:ext cx="2051557" cy="911803"/>
      </dsp:txXfrm>
    </dsp:sp>
    <dsp:sp modelId="{91F4E559-4B09-476F-BC60-690D2DD23E5E}">
      <dsp:nvSpPr>
        <dsp:cNvPr id="0" name=""/>
        <dsp:cNvSpPr/>
      </dsp:nvSpPr>
      <dsp:spPr>
        <a:xfrm>
          <a:off x="1824998" y="672118"/>
          <a:ext cx="2279508" cy="9118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/>
            <a:t>Spec</a:t>
          </a:r>
        </a:p>
      </dsp:txBody>
      <dsp:txXfrm>
        <a:off x="2280900" y="672118"/>
        <a:ext cx="1367705" cy="911803"/>
      </dsp:txXfrm>
    </dsp:sp>
    <dsp:sp modelId="{99EEAA01-7AEF-4010-9478-9A5D0F5E573C}">
      <dsp:nvSpPr>
        <dsp:cNvPr id="0" name=""/>
        <dsp:cNvSpPr/>
      </dsp:nvSpPr>
      <dsp:spPr>
        <a:xfrm>
          <a:off x="3648604" y="672118"/>
          <a:ext cx="2279508" cy="9118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/>
            <a:t>Coding</a:t>
          </a:r>
        </a:p>
      </dsp:txBody>
      <dsp:txXfrm>
        <a:off x="4104506" y="672118"/>
        <a:ext cx="1367705" cy="911803"/>
      </dsp:txXfrm>
    </dsp:sp>
    <dsp:sp modelId="{F4D54B50-D53F-4086-B774-0A9952AB259A}">
      <dsp:nvSpPr>
        <dsp:cNvPr id="0" name=""/>
        <dsp:cNvSpPr/>
      </dsp:nvSpPr>
      <dsp:spPr>
        <a:xfrm>
          <a:off x="5472211" y="672118"/>
          <a:ext cx="2279508" cy="9118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/>
            <a:t>Review</a:t>
          </a:r>
        </a:p>
      </dsp:txBody>
      <dsp:txXfrm>
        <a:off x="5928113" y="672118"/>
        <a:ext cx="1367705" cy="911803"/>
      </dsp:txXfrm>
    </dsp:sp>
    <dsp:sp modelId="{2C320AE7-E582-4E84-B7F2-08845ED0F033}">
      <dsp:nvSpPr>
        <dsp:cNvPr id="0" name=""/>
        <dsp:cNvSpPr/>
      </dsp:nvSpPr>
      <dsp:spPr>
        <a:xfrm>
          <a:off x="7295817" y="672118"/>
          <a:ext cx="2279508" cy="9118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/>
            <a:t>Test</a:t>
          </a:r>
        </a:p>
      </dsp:txBody>
      <dsp:txXfrm>
        <a:off x="7751719" y="672118"/>
        <a:ext cx="1367705" cy="911803"/>
      </dsp:txXfrm>
    </dsp:sp>
    <dsp:sp modelId="{242DC28F-5CF8-4D58-8FCE-DFB5C2418C26}">
      <dsp:nvSpPr>
        <dsp:cNvPr id="0" name=""/>
        <dsp:cNvSpPr/>
      </dsp:nvSpPr>
      <dsp:spPr>
        <a:xfrm>
          <a:off x="9119424" y="672118"/>
          <a:ext cx="2279508" cy="9118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/>
            <a:t>Deliver</a:t>
          </a:r>
        </a:p>
      </dsp:txBody>
      <dsp:txXfrm>
        <a:off x="9575326" y="672118"/>
        <a:ext cx="1367705" cy="911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67286-51E2-4AE1-9576-CDF4F980ED14}">
      <dsp:nvSpPr>
        <dsp:cNvPr id="0" name=""/>
        <dsp:cNvSpPr/>
      </dsp:nvSpPr>
      <dsp:spPr>
        <a:xfrm>
          <a:off x="1391" y="421922"/>
          <a:ext cx="2713700" cy="10854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/>
            <a:t>Find Code</a:t>
          </a:r>
        </a:p>
      </dsp:txBody>
      <dsp:txXfrm>
        <a:off x="1391" y="421922"/>
        <a:ext cx="2442330" cy="1085480"/>
      </dsp:txXfrm>
    </dsp:sp>
    <dsp:sp modelId="{91F4E559-4B09-476F-BC60-690D2DD23E5E}">
      <dsp:nvSpPr>
        <dsp:cNvPr id="0" name=""/>
        <dsp:cNvSpPr/>
      </dsp:nvSpPr>
      <dsp:spPr>
        <a:xfrm>
          <a:off x="2172351" y="421922"/>
          <a:ext cx="2713700" cy="10854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/>
            <a:t>Understand Code</a:t>
          </a:r>
        </a:p>
      </dsp:txBody>
      <dsp:txXfrm>
        <a:off x="2715091" y="421922"/>
        <a:ext cx="1628220" cy="1085480"/>
      </dsp:txXfrm>
    </dsp:sp>
    <dsp:sp modelId="{E8DB440E-CCF1-44D7-B609-69F8C801A123}">
      <dsp:nvSpPr>
        <dsp:cNvPr id="0" name=""/>
        <dsp:cNvSpPr/>
      </dsp:nvSpPr>
      <dsp:spPr>
        <a:xfrm>
          <a:off x="4343311" y="421922"/>
          <a:ext cx="2713700" cy="10854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/>
            <a:t>Write Test</a:t>
          </a:r>
        </a:p>
      </dsp:txBody>
      <dsp:txXfrm>
        <a:off x="4886051" y="421922"/>
        <a:ext cx="1628220" cy="1085480"/>
      </dsp:txXfrm>
    </dsp:sp>
    <dsp:sp modelId="{F4D54B50-D53F-4086-B774-0A9952AB259A}">
      <dsp:nvSpPr>
        <dsp:cNvPr id="0" name=""/>
        <dsp:cNvSpPr/>
      </dsp:nvSpPr>
      <dsp:spPr>
        <a:xfrm>
          <a:off x="6514272" y="421922"/>
          <a:ext cx="2713700" cy="10854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/>
            <a:t>Ideas to fix</a:t>
          </a:r>
        </a:p>
      </dsp:txBody>
      <dsp:txXfrm>
        <a:off x="7057012" y="421922"/>
        <a:ext cx="1628220" cy="1085480"/>
      </dsp:txXfrm>
    </dsp:sp>
    <dsp:sp modelId="{2C320AE7-E582-4E84-B7F2-08845ED0F033}">
      <dsp:nvSpPr>
        <dsp:cNvPr id="0" name=""/>
        <dsp:cNvSpPr/>
      </dsp:nvSpPr>
      <dsp:spPr>
        <a:xfrm>
          <a:off x="8685232" y="421922"/>
          <a:ext cx="2713700" cy="10854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 dirty="0"/>
            <a:t>Code Fix</a:t>
          </a:r>
        </a:p>
      </dsp:txBody>
      <dsp:txXfrm>
        <a:off x="9227972" y="421922"/>
        <a:ext cx="1628220" cy="1085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F870B-B4F1-47E7-98BD-57E438F49602}">
      <dsp:nvSpPr>
        <dsp:cNvPr id="0" name=""/>
        <dsp:cNvSpPr/>
      </dsp:nvSpPr>
      <dsp:spPr>
        <a:xfrm>
          <a:off x="2299040" y="593"/>
          <a:ext cx="2242871" cy="22651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1" kern="1200" baseline="0" dirty="0"/>
            <a:t>Code Churn</a:t>
          </a:r>
          <a:endParaRPr lang="en-IE" sz="4000" kern="1200" dirty="0"/>
        </a:p>
      </dsp:txBody>
      <dsp:txXfrm>
        <a:off x="2627501" y="332315"/>
        <a:ext cx="1585949" cy="1601693"/>
      </dsp:txXfrm>
    </dsp:sp>
    <dsp:sp modelId="{71AF7CE2-BBC0-4F0F-9617-6CCB9E2B0A15}">
      <dsp:nvSpPr>
        <dsp:cNvPr id="0" name=""/>
        <dsp:cNvSpPr/>
      </dsp:nvSpPr>
      <dsp:spPr>
        <a:xfrm>
          <a:off x="2936447" y="2401259"/>
          <a:ext cx="968057" cy="968057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4000" kern="1200"/>
        </a:p>
      </dsp:txBody>
      <dsp:txXfrm>
        <a:off x="3064763" y="2771444"/>
        <a:ext cx="711425" cy="227687"/>
      </dsp:txXfrm>
    </dsp:sp>
    <dsp:sp modelId="{6F3D57DB-159C-48A7-AFD2-365516C56C0F}">
      <dsp:nvSpPr>
        <dsp:cNvPr id="0" name=""/>
        <dsp:cNvSpPr/>
      </dsp:nvSpPr>
      <dsp:spPr>
        <a:xfrm>
          <a:off x="2317291" y="3504844"/>
          <a:ext cx="2206369" cy="22891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1" kern="1200" baseline="0" dirty="0"/>
            <a:t>Code Health</a:t>
          </a:r>
          <a:endParaRPr lang="en-IE" sz="4000" kern="1200" dirty="0"/>
        </a:p>
      </dsp:txBody>
      <dsp:txXfrm>
        <a:off x="2640406" y="3840078"/>
        <a:ext cx="1560139" cy="1618653"/>
      </dsp:txXfrm>
    </dsp:sp>
    <dsp:sp modelId="{4F1077A9-ACF6-4FE0-99BE-94B54E573FAD}">
      <dsp:nvSpPr>
        <dsp:cNvPr id="0" name=""/>
        <dsp:cNvSpPr/>
      </dsp:nvSpPr>
      <dsp:spPr>
        <a:xfrm rot="7177">
          <a:off x="4763293" y="2496645"/>
          <a:ext cx="1387838" cy="8097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4000" kern="1200"/>
        </a:p>
      </dsp:txBody>
      <dsp:txXfrm>
        <a:off x="4763293" y="2658346"/>
        <a:ext cx="1144906" cy="485863"/>
      </dsp:txXfrm>
    </dsp:sp>
    <dsp:sp modelId="{EC23E461-42FB-41A8-AC74-335FFC777074}">
      <dsp:nvSpPr>
        <dsp:cNvPr id="0" name=""/>
        <dsp:cNvSpPr/>
      </dsp:nvSpPr>
      <dsp:spPr>
        <a:xfrm>
          <a:off x="6319190" y="1389530"/>
          <a:ext cx="3061097" cy="30339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kern="1200" dirty="0"/>
            <a:t>Code to Target</a:t>
          </a:r>
        </a:p>
      </dsp:txBody>
      <dsp:txXfrm>
        <a:off x="6767477" y="1833848"/>
        <a:ext cx="2164523" cy="2145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86409-DE8C-4781-A9C4-0E500E26C75B}">
      <dsp:nvSpPr>
        <dsp:cNvPr id="0" name=""/>
        <dsp:cNvSpPr/>
      </dsp:nvSpPr>
      <dsp:spPr>
        <a:xfrm>
          <a:off x="-66479" y="0"/>
          <a:ext cx="8294884" cy="1659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 dirty="0"/>
            <a:t>Pull Commit info from GIT</a:t>
          </a:r>
        </a:p>
      </dsp:txBody>
      <dsp:txXfrm>
        <a:off x="-17887" y="48592"/>
        <a:ext cx="6448550" cy="1561880"/>
      </dsp:txXfrm>
    </dsp:sp>
    <dsp:sp modelId="{20F9F577-1D1B-4D06-AF25-84832BFC150B}">
      <dsp:nvSpPr>
        <dsp:cNvPr id="0" name=""/>
        <dsp:cNvSpPr/>
      </dsp:nvSpPr>
      <dsp:spPr>
        <a:xfrm>
          <a:off x="774917" y="1935574"/>
          <a:ext cx="8028964" cy="1659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 dirty="0"/>
            <a:t>Code Maat Magic</a:t>
          </a:r>
        </a:p>
      </dsp:txBody>
      <dsp:txXfrm>
        <a:off x="823509" y="1984166"/>
        <a:ext cx="6144951" cy="1561880"/>
      </dsp:txXfrm>
    </dsp:sp>
    <dsp:sp modelId="{9DA3A5AB-D6B4-4249-A5A4-3787021AF659}">
      <dsp:nvSpPr>
        <dsp:cNvPr id="0" name=""/>
        <dsp:cNvSpPr/>
      </dsp:nvSpPr>
      <dsp:spPr>
        <a:xfrm>
          <a:off x="1483355" y="3871149"/>
          <a:ext cx="8028964" cy="1659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 dirty="0"/>
            <a:t>Look at your results</a:t>
          </a:r>
        </a:p>
      </dsp:txBody>
      <dsp:txXfrm>
        <a:off x="1531947" y="3919741"/>
        <a:ext cx="6144951" cy="1561880"/>
      </dsp:txXfrm>
    </dsp:sp>
    <dsp:sp modelId="{E52FD8E4-057D-4B89-ACC1-2C8A72EC8D46}">
      <dsp:nvSpPr>
        <dsp:cNvPr id="0" name=""/>
        <dsp:cNvSpPr/>
      </dsp:nvSpPr>
      <dsp:spPr>
        <a:xfrm>
          <a:off x="7017052" y="1258123"/>
          <a:ext cx="1078391" cy="1078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3600" kern="1200"/>
        </a:p>
      </dsp:txBody>
      <dsp:txXfrm>
        <a:off x="7259690" y="1258123"/>
        <a:ext cx="593115" cy="811489"/>
      </dsp:txXfrm>
    </dsp:sp>
    <dsp:sp modelId="{F8B74686-A58E-4F0F-9330-D961429C4E32}">
      <dsp:nvSpPr>
        <dsp:cNvPr id="0" name=""/>
        <dsp:cNvSpPr/>
      </dsp:nvSpPr>
      <dsp:spPr>
        <a:xfrm>
          <a:off x="7725491" y="3182638"/>
          <a:ext cx="1078391" cy="1078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3600" kern="1200"/>
        </a:p>
      </dsp:txBody>
      <dsp:txXfrm>
        <a:off x="7968129" y="3182638"/>
        <a:ext cx="593115" cy="8114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86409-DE8C-4781-A9C4-0E500E26C75B}">
      <dsp:nvSpPr>
        <dsp:cNvPr id="0" name=""/>
        <dsp:cNvSpPr/>
      </dsp:nvSpPr>
      <dsp:spPr>
        <a:xfrm>
          <a:off x="-66479" y="0"/>
          <a:ext cx="8294884" cy="1659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 dirty="0"/>
            <a:t>Pull Commit info from GIT</a:t>
          </a:r>
        </a:p>
      </dsp:txBody>
      <dsp:txXfrm>
        <a:off x="-17887" y="48592"/>
        <a:ext cx="6448550" cy="1561880"/>
      </dsp:txXfrm>
    </dsp:sp>
    <dsp:sp modelId="{20F9F577-1D1B-4D06-AF25-84832BFC150B}">
      <dsp:nvSpPr>
        <dsp:cNvPr id="0" name=""/>
        <dsp:cNvSpPr/>
      </dsp:nvSpPr>
      <dsp:spPr>
        <a:xfrm>
          <a:off x="774917" y="1935574"/>
          <a:ext cx="8028964" cy="1659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 dirty="0"/>
            <a:t>Code Maat Magic</a:t>
          </a:r>
        </a:p>
      </dsp:txBody>
      <dsp:txXfrm>
        <a:off x="823509" y="1984166"/>
        <a:ext cx="6144951" cy="1561880"/>
      </dsp:txXfrm>
    </dsp:sp>
    <dsp:sp modelId="{9DA3A5AB-D6B4-4249-A5A4-3787021AF659}">
      <dsp:nvSpPr>
        <dsp:cNvPr id="0" name=""/>
        <dsp:cNvSpPr/>
      </dsp:nvSpPr>
      <dsp:spPr>
        <a:xfrm>
          <a:off x="1483355" y="3871149"/>
          <a:ext cx="8028964" cy="1659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600" kern="1200" dirty="0"/>
            <a:t>Look at your results</a:t>
          </a:r>
        </a:p>
      </dsp:txBody>
      <dsp:txXfrm>
        <a:off x="1531947" y="3919741"/>
        <a:ext cx="6144951" cy="1561880"/>
      </dsp:txXfrm>
    </dsp:sp>
    <dsp:sp modelId="{E52FD8E4-057D-4B89-ACC1-2C8A72EC8D46}">
      <dsp:nvSpPr>
        <dsp:cNvPr id="0" name=""/>
        <dsp:cNvSpPr/>
      </dsp:nvSpPr>
      <dsp:spPr>
        <a:xfrm>
          <a:off x="7017052" y="1258123"/>
          <a:ext cx="1078391" cy="1078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3600" kern="1200"/>
        </a:p>
      </dsp:txBody>
      <dsp:txXfrm>
        <a:off x="7259690" y="1258123"/>
        <a:ext cx="593115" cy="811489"/>
      </dsp:txXfrm>
    </dsp:sp>
    <dsp:sp modelId="{F8B74686-A58E-4F0F-9330-D961429C4E32}">
      <dsp:nvSpPr>
        <dsp:cNvPr id="0" name=""/>
        <dsp:cNvSpPr/>
      </dsp:nvSpPr>
      <dsp:spPr>
        <a:xfrm>
          <a:off x="7725491" y="3182638"/>
          <a:ext cx="1078391" cy="1078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3600" kern="1200"/>
        </a:p>
      </dsp:txBody>
      <dsp:txXfrm>
        <a:off x="7968129" y="3182638"/>
        <a:ext cx="593115" cy="811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69E30-14AA-49E4-9838-A1ACE4931485}" type="datetimeFigureOut">
              <a:rPr lang="fr-FR" smtClean="0"/>
              <a:t>04/09/2019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30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40175" y="8772525"/>
            <a:ext cx="30130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F8F-9ABE-442F-B935-D5D72F3E786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044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3408"/>
          </a:xfrm>
          <a:prstGeom prst="rect">
            <a:avLst/>
          </a:prstGeom>
        </p:spPr>
        <p:txBody>
          <a:bodyPr vert="horz" lIns="92519" tIns="46259" rIns="92519" bIns="462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3408"/>
          </a:xfrm>
          <a:prstGeom prst="rect">
            <a:avLst/>
          </a:prstGeom>
        </p:spPr>
        <p:txBody>
          <a:bodyPr vert="horz" lIns="92519" tIns="46259" rIns="92519" bIns="46259" rtlCol="0"/>
          <a:lstStyle>
            <a:lvl1pPr algn="r">
              <a:defRPr sz="1200"/>
            </a:lvl1pPr>
          </a:lstStyle>
          <a:p>
            <a:fld id="{B21B29B6-ECC3-4B48-B8E9-F6A433D67B2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41962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19" tIns="46259" rIns="92519" bIns="462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44861"/>
            <a:ext cx="5563870" cy="3636705"/>
          </a:xfrm>
          <a:prstGeom prst="rect">
            <a:avLst/>
          </a:prstGeom>
        </p:spPr>
        <p:txBody>
          <a:bodyPr vert="horz" lIns="92519" tIns="46259" rIns="92519" bIns="462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3763" cy="463407"/>
          </a:xfrm>
          <a:prstGeom prst="rect">
            <a:avLst/>
          </a:prstGeom>
        </p:spPr>
        <p:txBody>
          <a:bodyPr vert="horz" lIns="92519" tIns="46259" rIns="92519" bIns="462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2669"/>
            <a:ext cx="3013763" cy="463407"/>
          </a:xfrm>
          <a:prstGeom prst="rect">
            <a:avLst/>
          </a:prstGeom>
        </p:spPr>
        <p:txBody>
          <a:bodyPr vert="horz" lIns="92519" tIns="46259" rIns="92519" bIns="46259" rtlCol="0" anchor="b"/>
          <a:lstStyle>
            <a:lvl1pPr algn="r">
              <a:defRPr sz="1200"/>
            </a:lvl1pPr>
          </a:lstStyle>
          <a:p>
            <a:fld id="{61D642B2-F345-4D26-A947-AFA828E67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3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642B2-F345-4D26-A947-AFA828E671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29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642B2-F345-4D26-A947-AFA828E671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70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642B2-F345-4D26-A947-AFA828E671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95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642B2-F345-4D26-A947-AFA828E671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1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642B2-F345-4D26-A947-AFA828E671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0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3B5EB2C-505D-471A-A08D-9FAA6A8AAE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Connecteur droit 30">
            <a:extLst>
              <a:ext uri="{FF2B5EF4-FFF2-40B4-BE49-F238E27FC236}">
                <a16:creationId xmlns:a16="http://schemas.microsoft.com/office/drawing/2014/main" id="{491D2289-961F-4515-8010-410E54F0FEB4}"/>
              </a:ext>
            </a:extLst>
          </p:cNvPr>
          <p:cNvCxnSpPr>
            <a:cxnSpLocks/>
          </p:cNvCxnSpPr>
          <p:nvPr userDrawn="1"/>
        </p:nvCxnSpPr>
        <p:spPr>
          <a:xfrm>
            <a:off x="1766458" y="0"/>
            <a:ext cx="0" cy="6858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4">
            <a:extLst>
              <a:ext uri="{FF2B5EF4-FFF2-40B4-BE49-F238E27FC236}">
                <a16:creationId xmlns:a16="http://schemas.microsoft.com/office/drawing/2014/main" id="{E448DB1D-69EA-415C-864D-7AC1B91001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73639" y="2976143"/>
            <a:ext cx="1213015" cy="905713"/>
            <a:chOff x="316" y="1370"/>
            <a:chExt cx="3746" cy="279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2A5D61F-51D9-46C9-B19B-93AEE4937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05EB7AD-A137-4A26-A10E-D837FB968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E8560C4-6321-4EE1-9983-93E08B47F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D0BAB7A-E933-4B5C-9EE1-1BFC8F579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D157A6A-4184-4683-9D37-CCF59D4EE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6F7402D-29DC-4279-87AD-BA1AB05DA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D6B75A1-C38D-4C04-B84E-33CED351D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4819726-9FF9-4ED5-BF58-9D5116DF9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rgbClr val="C50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</p:grpSp>
      <p:cxnSp>
        <p:nvCxnSpPr>
          <p:cNvPr id="17" name="Connecteur droit 14">
            <a:extLst>
              <a:ext uri="{FF2B5EF4-FFF2-40B4-BE49-F238E27FC236}">
                <a16:creationId xmlns:a16="http://schemas.microsoft.com/office/drawing/2014/main" id="{B31EFD15-9ECA-4123-9182-209C30240A4A}"/>
              </a:ext>
            </a:extLst>
          </p:cNvPr>
          <p:cNvCxnSpPr>
            <a:cxnSpLocks/>
          </p:cNvCxnSpPr>
          <p:nvPr userDrawn="1"/>
        </p:nvCxnSpPr>
        <p:spPr>
          <a:xfrm>
            <a:off x="1766458" y="2783519"/>
            <a:ext cx="0" cy="13534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CA25FAB1-5B10-45BE-8444-08FF7ED93D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97297" y="2602230"/>
            <a:ext cx="5552564" cy="155119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defRPr lang="fr-FR" sz="2800" spc="100" dirty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lvl="0" defTabSz="914400">
              <a:lnSpc>
                <a:spcPct val="120000"/>
              </a:lnSpc>
            </a:pPr>
            <a:r>
              <a:rPr lang="fr-FR"/>
              <a:t>TITLE OF THE PRESENTATION PLACEHOLDER ON TWO </a:t>
            </a:r>
            <a:br>
              <a:rPr lang="fr-FR"/>
            </a:br>
            <a:r>
              <a:rPr lang="fr-FR"/>
              <a:t>OR THREE LINES</a:t>
            </a:r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1504334B-4CB4-410D-AD97-BD786312BE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97297" y="4409576"/>
            <a:ext cx="4497387" cy="40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10881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0" kern="1200" cap="none" spc="0" baseline="0" dirty="0" smtClean="0">
                <a:solidFill>
                  <a:schemeClr val="tx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  <a:lvl2pPr marL="0" indent="0" algn="r" defTabSz="10881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000" kern="1200" cap="none" spc="8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marL="0" indent="0" algn="r" defTabSz="10881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000" kern="1200" cap="none" spc="8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0" indent="0" algn="r" defTabSz="10881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000" kern="1200" cap="none" spc="8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marL="0" indent="0" algn="r" defTabSz="10881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000" kern="1200" cap="none" spc="80" baseline="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fr-FR"/>
              <a:t>Name of the </a:t>
            </a:r>
            <a:r>
              <a:rPr lang="fr-FR" err="1"/>
              <a:t>Presenter</a:t>
            </a:r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39ACFF0-1CFB-444F-A5C2-6C4124030949}"/>
              </a:ext>
            </a:extLst>
          </p:cNvPr>
          <p:cNvSpPr txBox="1"/>
          <p:nvPr userDrawn="1"/>
        </p:nvSpPr>
        <p:spPr>
          <a:xfrm>
            <a:off x="5181225" y="6569901"/>
            <a:ext cx="1829552" cy="123111"/>
          </a:xfrm>
          <a:prstGeom prst="rect">
            <a:avLst/>
          </a:prstGeom>
          <a:noFill/>
        </p:spPr>
        <p:txBody>
          <a:bodyPr wrap="none" lIns="35979" tIns="0" rIns="35979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© Murex S.A.S., 2019.  All Rights Reserved.</a:t>
            </a:r>
            <a:endParaRPr lang="fr-FR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39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94977 L -4.375E-6 0.79769 " pathEditMode="relative" rAng="0" ptsTypes="AA">
                                      <p:cBhvr>
                                        <p:cTn id="13" dur="4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36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+ Text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E949BCF7-E9E2-4A11-A6FA-DD503769E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93221"/>
            <a:ext cx="885781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fr-FR" sz="2800" spc="0" dirty="0">
                <a:latin typeface="Gill Sans MT" panose="020B05020201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fr-FR" err="1"/>
              <a:t>Title</a:t>
            </a:r>
            <a:r>
              <a:rPr lang="fr-FR"/>
              <a:t> of the slide (one line)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7894DC3-5107-4AC7-8D15-E1A9CC329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878882"/>
            <a:ext cx="8857813" cy="3693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fr-FR" sz="2400" b="0" dirty="0">
                <a:solidFill>
                  <a:schemeClr val="tx2"/>
                </a:solidFill>
                <a:latin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err="1"/>
              <a:t>Subtitle</a:t>
            </a:r>
            <a:endParaRPr lang="fr-FR"/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886C0A64-8DA4-4D6A-9990-86663C5A9B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665288"/>
            <a:ext cx="5303521" cy="442753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0B6676C7-4C41-4BDC-BAEB-EB56085E6BB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22E993C-61C7-4016-AECB-AD046FB15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D67FB76F-42FF-4F26-9A50-654C3C16D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4C97061E-8AB9-4532-9BEA-10179E9C1D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305C8E16-DB1E-4244-AE3E-9B7C750B4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B36F51D-75A2-4FA2-9061-ECB7CB2F0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21BB002A-D747-4A80-92D3-809F76D4A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0F0E6E32-AD00-4FDF-8A77-04FD4A476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94BE5656-D39F-4258-9D28-5B2572554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  <p:sp>
        <p:nvSpPr>
          <p:cNvPr id="17" name="Espace réservé du texte 22">
            <a:extLst>
              <a:ext uri="{FF2B5EF4-FFF2-40B4-BE49-F238E27FC236}">
                <a16:creationId xmlns:a16="http://schemas.microsoft.com/office/drawing/2014/main" id="{C733AAE5-53BF-40E6-9C23-E419BA046A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700" y="1665288"/>
            <a:ext cx="5248731" cy="442753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40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E949BCF7-E9E2-4A11-A6FA-DD503769E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93221"/>
            <a:ext cx="885781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fr-FR" sz="2800" spc="0" dirty="0">
                <a:latin typeface="Gill Sans MT" panose="020B05020201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fr-FR" err="1"/>
              <a:t>Title</a:t>
            </a:r>
            <a:r>
              <a:rPr lang="fr-FR"/>
              <a:t> of the slide (one line)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7894DC3-5107-4AC7-8D15-E1A9CC329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878882"/>
            <a:ext cx="8857813" cy="3693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fr-FR" sz="2400" b="0" dirty="0">
                <a:solidFill>
                  <a:schemeClr val="tx2"/>
                </a:solidFill>
                <a:latin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err="1"/>
              <a:t>Subtitle</a:t>
            </a:r>
            <a:endParaRPr lang="fr-FR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F5558529-79B9-44AB-9F73-15EE4C957B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8812" y="2219740"/>
            <a:ext cx="5246687" cy="387308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du contenu 20">
            <a:extLst>
              <a:ext uri="{FF2B5EF4-FFF2-40B4-BE49-F238E27FC236}">
                <a16:creationId xmlns:a16="http://schemas.microsoft.com/office/drawing/2014/main" id="{F93A9D16-54CB-43FB-9163-8DF72EB567B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86499" y="2219740"/>
            <a:ext cx="5303521" cy="387308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8A9F22D9-0D59-4B70-8955-98D6A6E481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4AB2DEB-C5DB-48AE-9352-B3E07D83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3C3452E-B8C7-42D0-B3BF-0749439B0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A6107157-5CC5-4EE2-A1AA-C80BD37B3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52555278-FC3D-4265-81FB-1044AE419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16F73327-44AF-4BFF-8977-7C6D33A9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69A0EDAD-A773-457D-BAEA-CE7486B3B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605D0C28-F28E-4D5D-8F9C-C0E9BE747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E59B47F-8006-454D-9ED5-A1A9A79E7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463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E949BCF7-E9E2-4A11-A6FA-DD503769E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93221"/>
            <a:ext cx="885781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fr-FR" sz="2800" spc="0" dirty="0">
                <a:latin typeface="Gill Sans MT" panose="020B05020201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fr-FR" err="1"/>
              <a:t>Title</a:t>
            </a:r>
            <a:r>
              <a:rPr lang="fr-FR"/>
              <a:t> of the slide (one line)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7894DC3-5107-4AC7-8D15-E1A9CC329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878882"/>
            <a:ext cx="8857813" cy="3693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fr-FR" sz="2400" b="0" dirty="0">
                <a:solidFill>
                  <a:schemeClr val="tx2"/>
                </a:solidFill>
                <a:latin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err="1"/>
              <a:t>Subtitle</a:t>
            </a:r>
            <a:endParaRPr lang="fr-FR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F5558529-79B9-44AB-9F73-15EE4C957B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8813" y="2219740"/>
            <a:ext cx="3195512" cy="3873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du contenu 20">
            <a:extLst>
              <a:ext uri="{FF2B5EF4-FFF2-40B4-BE49-F238E27FC236}">
                <a16:creationId xmlns:a16="http://schemas.microsoft.com/office/drawing/2014/main" id="{F93A9D16-54CB-43FB-9163-8DF72EB567B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7826" y="2219740"/>
            <a:ext cx="3230127" cy="3873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9" name="Espace réservé du contenu 20">
            <a:extLst>
              <a:ext uri="{FF2B5EF4-FFF2-40B4-BE49-F238E27FC236}">
                <a16:creationId xmlns:a16="http://schemas.microsoft.com/office/drawing/2014/main" id="{CA6A1870-327C-450A-9DE2-1FAD31D704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91455" y="2218256"/>
            <a:ext cx="3230127" cy="3873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C653CCA8-62D2-43F2-8C19-46C9242ADA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F4F6221-F3D4-4119-93A1-E32779D5C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33440F52-99E6-41B9-A004-398F8EB0D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6ED65B3-64E0-4EF7-BAE7-A8F1112B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771A3C8B-9858-4E14-9592-E4C780988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AD3200D2-E17F-406D-BDCC-E57EFF8FE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993444F5-2E38-4643-8E19-7DF76911F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24A48D42-92C7-4926-A6B9-F58193D83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A52765D2-9A0C-4901-A4D6-4532785BE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711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+ callou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E949BCF7-E9E2-4A11-A6FA-DD503769E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93221"/>
            <a:ext cx="885781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fr-FR" sz="2800" spc="0" dirty="0">
                <a:latin typeface="Gill Sans MT" panose="020B05020201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fr-FR" err="1"/>
              <a:t>Title</a:t>
            </a:r>
            <a:r>
              <a:rPr lang="fr-FR"/>
              <a:t> of the slide (one line)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7894DC3-5107-4AC7-8D15-E1A9CC329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878882"/>
            <a:ext cx="8857813" cy="3693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fr-FR" sz="2400" b="0" dirty="0">
                <a:solidFill>
                  <a:schemeClr val="tx2"/>
                </a:solidFill>
                <a:latin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err="1"/>
              <a:t>Subtitle</a:t>
            </a:r>
            <a:endParaRPr lang="fr-FR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F5558529-79B9-44AB-9F73-15EE4C957B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8813" y="2421670"/>
            <a:ext cx="3195512" cy="3873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du contenu 20">
            <a:extLst>
              <a:ext uri="{FF2B5EF4-FFF2-40B4-BE49-F238E27FC236}">
                <a16:creationId xmlns:a16="http://schemas.microsoft.com/office/drawing/2014/main" id="{F93A9D16-54CB-43FB-9163-8DF72EB567B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7826" y="2421670"/>
            <a:ext cx="3230127" cy="3873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9" name="Espace réservé du contenu 20">
            <a:extLst>
              <a:ext uri="{FF2B5EF4-FFF2-40B4-BE49-F238E27FC236}">
                <a16:creationId xmlns:a16="http://schemas.microsoft.com/office/drawing/2014/main" id="{CA6A1870-327C-450A-9DE2-1FAD31D704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91455" y="2420186"/>
            <a:ext cx="3230127" cy="38730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C653CCA8-62D2-43F2-8C19-46C9242ADA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F4F6221-F3D4-4119-93A1-E32779D5C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33440F52-99E6-41B9-A004-398F8EB0D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6ED65B3-64E0-4EF7-BAE7-A8F1112B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771A3C8B-9858-4E14-9592-E4C780988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AD3200D2-E17F-406D-BDCC-E57EFF8FE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993444F5-2E38-4643-8E19-7DF76911F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24A48D42-92C7-4926-A6B9-F58193D83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A52765D2-9A0C-4901-A4D6-4532785BE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AD7B8-C2BF-4361-AAF4-9AE29AB3A5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8813" y="1665288"/>
            <a:ext cx="3195637" cy="476250"/>
          </a:xfrm>
        </p:spPr>
        <p:txBody>
          <a:bodyPr anchor="ctr"/>
          <a:lstStyle>
            <a:lvl1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Callout Lorem ipsum dolor sit amet, consectetuer adipiscing elit. </a:t>
            </a:r>
            <a:endParaRPr lang="fr-FR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D0F165-056C-4742-85F1-60455F0C5F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57826" y="1665288"/>
            <a:ext cx="3195637" cy="476250"/>
          </a:xfrm>
        </p:spPr>
        <p:txBody>
          <a:bodyPr anchor="ctr"/>
          <a:lstStyle>
            <a:lvl1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Callout Lorem ipsum dolor sit amet, consectetuer adipiscing elit. </a:t>
            </a:r>
            <a:endParaRPr lang="fr-FR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EF90C7-71E6-4282-BD39-B38FB63650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91455" y="1665288"/>
            <a:ext cx="3195637" cy="476250"/>
          </a:xfrm>
        </p:spPr>
        <p:txBody>
          <a:bodyPr anchor="ctr"/>
          <a:lstStyle>
            <a:lvl1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Callout Lorem ipsum dolor sit amet, consectetuer adipiscing elit.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00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E949BCF7-E9E2-4A11-A6FA-DD503769E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93221"/>
            <a:ext cx="885781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fr-FR" sz="2800" spc="0" dirty="0">
                <a:latin typeface="Gill Sans MT" panose="020B05020201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fr-FR" err="1"/>
              <a:t>Title</a:t>
            </a:r>
            <a:r>
              <a:rPr lang="fr-FR"/>
              <a:t> of the slide (one line)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7894DC3-5107-4AC7-8D15-E1A9CC329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878882"/>
            <a:ext cx="8857813" cy="3693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fr-FR" sz="2400" b="0" dirty="0">
                <a:solidFill>
                  <a:schemeClr val="tx2"/>
                </a:solidFill>
                <a:latin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err="1"/>
              <a:t>Subtitle</a:t>
            </a:r>
            <a:endParaRPr lang="fr-FR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C9086D92-4CCC-466E-9E82-47275089051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813" y="1665289"/>
            <a:ext cx="3387725" cy="44275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E7D2AB06-39F2-4493-91B7-43DAF3B094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95788" y="1665289"/>
            <a:ext cx="3387725" cy="44275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3" name="Espace réservé du contenu 22">
            <a:extLst>
              <a:ext uri="{FF2B5EF4-FFF2-40B4-BE49-F238E27FC236}">
                <a16:creationId xmlns:a16="http://schemas.microsoft.com/office/drawing/2014/main" id="{A0483C60-14AF-40B6-871E-7078ECDBEA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32763" y="1665290"/>
            <a:ext cx="3389312" cy="44275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46CC40E7-A665-4A91-8103-CB2AB1C06F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FFE28E6-2E7E-487E-8EE5-3D5345E79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40C6893D-CAFB-4FB7-8729-F40F0DC35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B28512A-6C7B-4CF5-8AE3-99B4781C4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62D4D9D-20F4-4C6E-BA70-6C5F6B66E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079CB1E6-4589-496C-82DA-D3BC61094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22F9BE9-ADA4-4D4B-B490-D4C9D9F5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544B566C-C990-45EE-A5F6-3046FD48D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A5AAD41-A184-4A12-A90F-32F4BA15E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742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9">
            <a:extLst>
              <a:ext uri="{FF2B5EF4-FFF2-40B4-BE49-F238E27FC236}">
                <a16:creationId xmlns:a16="http://schemas.microsoft.com/office/drawing/2014/main" id="{763D4CCE-109D-485B-9C28-BB24D16D99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925BDA8-4196-4616-93BF-3E875C76C772}"/>
              </a:ext>
            </a:extLst>
          </p:cNvPr>
          <p:cNvSpPr/>
          <p:nvPr userDrawn="1"/>
        </p:nvSpPr>
        <p:spPr>
          <a:xfrm>
            <a:off x="0" y="0"/>
            <a:ext cx="2171700" cy="685800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err="1"/>
          </a:p>
        </p:txBody>
      </p:sp>
      <p:sp>
        <p:nvSpPr>
          <p:cNvPr id="6" name="ZoneTexte 68">
            <a:extLst>
              <a:ext uri="{FF2B5EF4-FFF2-40B4-BE49-F238E27FC236}">
                <a16:creationId xmlns:a16="http://schemas.microsoft.com/office/drawing/2014/main" id="{FB714F21-264C-47AD-93DE-6E2CAEC7AE69}"/>
              </a:ext>
            </a:extLst>
          </p:cNvPr>
          <p:cNvSpPr txBox="1"/>
          <p:nvPr userDrawn="1"/>
        </p:nvSpPr>
        <p:spPr>
          <a:xfrm>
            <a:off x="0" y="1432373"/>
            <a:ext cx="2171700" cy="3416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fr-FR" sz="2000" b="1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CONTACT</a:t>
            </a:r>
          </a:p>
        </p:txBody>
      </p:sp>
      <p:cxnSp>
        <p:nvCxnSpPr>
          <p:cNvPr id="65" name="Connecteur droit 14">
            <a:extLst>
              <a:ext uri="{FF2B5EF4-FFF2-40B4-BE49-F238E27FC236}">
                <a16:creationId xmlns:a16="http://schemas.microsoft.com/office/drawing/2014/main" id="{2C5102F7-32C7-496E-85B7-0674CF584878}"/>
              </a:ext>
            </a:extLst>
          </p:cNvPr>
          <p:cNvCxnSpPr>
            <a:cxnSpLocks/>
          </p:cNvCxnSpPr>
          <p:nvPr userDrawn="1"/>
        </p:nvCxnSpPr>
        <p:spPr>
          <a:xfrm>
            <a:off x="2166508" y="2783519"/>
            <a:ext cx="0" cy="135345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4">
            <a:extLst>
              <a:ext uri="{FF2B5EF4-FFF2-40B4-BE49-F238E27FC236}">
                <a16:creationId xmlns:a16="http://schemas.microsoft.com/office/drawing/2014/main" id="{92B49962-153D-42EC-9669-FB91A7CED37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05C68E72-BAD1-42E0-836B-7394A802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2085F2-3F44-4C3C-9121-11C9CD917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BF1F1B37-EE6E-4E62-A414-13D426BC2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4608EF90-45B7-4F76-8E24-D6FB1089B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A02798BB-632D-400F-80E2-B60A0029B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F6FA388-5389-49A0-8DE6-6A533075B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279C27C-F643-49AC-82E8-6E0BB9DD4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8467A58-6E7B-4309-9494-6695D866A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A56A139C-EB38-493C-A7E3-70EE16EC056C}"/>
              </a:ext>
            </a:extLst>
          </p:cNvPr>
          <p:cNvSpPr txBox="1"/>
          <p:nvPr userDrawn="1"/>
        </p:nvSpPr>
        <p:spPr>
          <a:xfrm>
            <a:off x="5181225" y="6569901"/>
            <a:ext cx="1829552" cy="123111"/>
          </a:xfrm>
          <a:prstGeom prst="rect">
            <a:avLst/>
          </a:prstGeom>
          <a:noFill/>
        </p:spPr>
        <p:txBody>
          <a:bodyPr wrap="none" lIns="35979" tIns="0" rIns="35979" bIns="0" rtlCol="0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© Murex S.A.S., 2019.  All Rights Reserved.</a:t>
            </a:r>
            <a:endParaRPr lang="fr-FR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94977 L -4.375E-6 0.79768 " pathEditMode="relative" rAng="0" ptsTypes="AA">
                                      <p:cBhvr>
                                        <p:cTn id="17" dur="4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682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58EBFD05-559C-4D5C-8409-5E2803916A74}"/>
              </a:ext>
            </a:extLst>
          </p:cNvPr>
          <p:cNvSpPr txBox="1">
            <a:spLocks/>
          </p:cNvSpPr>
          <p:nvPr userDrawn="1"/>
        </p:nvSpPr>
        <p:spPr>
          <a:xfrm>
            <a:off x="658813" y="762918"/>
            <a:ext cx="885781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1088119" rtl="0" eaLnBrk="1" latinLnBrk="0" hangingPunct="1">
              <a:spcBef>
                <a:spcPct val="0"/>
              </a:spcBef>
              <a:buNone/>
              <a:defRPr lang="fr-FR" sz="2400" kern="1200" cap="none" spc="0" baseline="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>
                <a:solidFill>
                  <a:schemeClr val="tx2"/>
                </a:solidFill>
              </a:rPr>
              <a:t>Disclaimer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53051AA0-EDB0-4239-873C-E6C906B54A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8358DE3B-B770-467B-94B0-6959E679C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65FC3F4-8613-4CE4-A0EA-97ED324A8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E311953-F345-4B15-B9DC-87A6F6EEF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4A8C4ED7-3007-4DCA-A7C4-C0E930182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A3C76ED-9959-4AE6-A7DD-37FFB6990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C8A71738-74F6-4B8F-A80F-50107D6CE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45E1D248-5E5E-4D76-B40D-D290A3210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FEAA0427-1C4D-4C70-A24D-C90893D39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  <p:sp>
        <p:nvSpPr>
          <p:cNvPr id="15" name="Espace réservé du texte 22">
            <a:extLst>
              <a:ext uri="{FF2B5EF4-FFF2-40B4-BE49-F238E27FC236}">
                <a16:creationId xmlns:a16="http://schemas.microsoft.com/office/drawing/2014/main" id="{43FBAEB5-090B-4D67-B146-440A12E8AF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2" y="1504499"/>
            <a:ext cx="10903489" cy="4643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698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1846504" y="772705"/>
            <a:ext cx="8857814" cy="3525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0" cap="none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 b="0" cap="none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800" b="0" cap="none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 b="0" cap="none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1"/>
          </p:nvPr>
        </p:nvSpPr>
        <p:spPr>
          <a:xfrm>
            <a:off x="6671544" y="1628398"/>
            <a:ext cx="4680559" cy="453602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7635236" y="189390"/>
            <a:ext cx="4249297" cy="215974"/>
          </a:xfrm>
        </p:spPr>
        <p:txBody>
          <a:bodyPr wrap="square"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b="1" cap="all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800" b="0" cap="none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800" b="0" cap="none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 b="0" cap="none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573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1E1AFDA-08D8-4532-9443-3B60BCA7D6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3374" y="2885469"/>
            <a:ext cx="5238338" cy="313506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17F1496-2F61-4186-99DF-E171210FBEF8}"/>
              </a:ext>
            </a:extLst>
          </p:cNvPr>
          <p:cNvGrpSpPr/>
          <p:nvPr userDrawn="1"/>
        </p:nvGrpSpPr>
        <p:grpSpPr>
          <a:xfrm>
            <a:off x="1045362" y="1283932"/>
            <a:ext cx="4182598" cy="4182596"/>
            <a:chOff x="375626" y="1407064"/>
            <a:chExt cx="4589004" cy="4589002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96B0172-3861-44F2-81AB-9239A9C7CB9B}"/>
                </a:ext>
              </a:extLst>
            </p:cNvPr>
            <p:cNvSpPr/>
            <p:nvPr/>
          </p:nvSpPr>
          <p:spPr>
            <a:xfrm>
              <a:off x="375626" y="1593711"/>
              <a:ext cx="4233626" cy="4233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6A48EDD-25BD-49C9-A82F-57A71A155A4A}"/>
                </a:ext>
              </a:extLst>
            </p:cNvPr>
            <p:cNvSpPr/>
            <p:nvPr/>
          </p:nvSpPr>
          <p:spPr>
            <a:xfrm>
              <a:off x="375626" y="1407064"/>
              <a:ext cx="4589004" cy="45890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DAF98D07-ACEE-4231-A265-823085BBD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5" t="792" r="29521"/>
          <a:stretch>
            <a:fillRect/>
          </a:stretch>
        </p:blipFill>
        <p:spPr>
          <a:xfrm>
            <a:off x="1714026" y="1799735"/>
            <a:ext cx="3168908" cy="3168908"/>
          </a:xfrm>
          <a:custGeom>
            <a:avLst/>
            <a:gdLst>
              <a:gd name="connsiteX0" fmla="*/ 3401828 w 6803656"/>
              <a:gd name="connsiteY0" fmla="*/ 0 h 6803656"/>
              <a:gd name="connsiteX1" fmla="*/ 6803656 w 6803656"/>
              <a:gd name="connsiteY1" fmla="*/ 3401828 h 6803656"/>
              <a:gd name="connsiteX2" fmla="*/ 3401828 w 6803656"/>
              <a:gd name="connsiteY2" fmla="*/ 6803656 h 6803656"/>
              <a:gd name="connsiteX3" fmla="*/ 0 w 6803656"/>
              <a:gd name="connsiteY3" fmla="*/ 3401828 h 6803656"/>
              <a:gd name="connsiteX4" fmla="*/ 3401828 w 6803656"/>
              <a:gd name="connsiteY4" fmla="*/ 0 h 68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656" h="6803656">
                <a:moveTo>
                  <a:pt x="3401828" y="0"/>
                </a:moveTo>
                <a:cubicBezTo>
                  <a:pt x="5280606" y="0"/>
                  <a:pt x="6803656" y="1523050"/>
                  <a:pt x="6803656" y="3401828"/>
                </a:cubicBezTo>
                <a:cubicBezTo>
                  <a:pt x="6803656" y="5280606"/>
                  <a:pt x="5280606" y="6803656"/>
                  <a:pt x="3401828" y="6803656"/>
                </a:cubicBezTo>
                <a:cubicBezTo>
                  <a:pt x="1523050" y="6803656"/>
                  <a:pt x="0" y="5280606"/>
                  <a:pt x="0" y="3401828"/>
                </a:cubicBezTo>
                <a:cubicBezTo>
                  <a:pt x="0" y="1523050"/>
                  <a:pt x="1523050" y="0"/>
                  <a:pt x="3401828" y="0"/>
                </a:cubicBez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802308-9AC5-4845-AC47-E0626C54A3A4}"/>
              </a:ext>
            </a:extLst>
          </p:cNvPr>
          <p:cNvSpPr/>
          <p:nvPr userDrawn="1"/>
        </p:nvSpPr>
        <p:spPr>
          <a:xfrm>
            <a:off x="3297382" y="1154832"/>
            <a:ext cx="1869242" cy="485342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err="1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4D97FA0C-E385-4816-93AE-4498DCFF34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63375" y="1454049"/>
            <a:ext cx="5238338" cy="11872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1"/>
                </a:solidFill>
                <a:latin typeface="Gill Sans MT" panose="020B0502020104020203" pitchFamily="34" charset="0"/>
              </a:defRPr>
            </a:lvl1pPr>
            <a:lvl2pPr>
              <a:defRPr sz="2800">
                <a:latin typeface="Gill Sans MT" panose="020B0502020104020203" pitchFamily="34" charset="0"/>
              </a:defRPr>
            </a:lvl2pPr>
            <a:lvl3pPr>
              <a:defRPr sz="2800">
                <a:latin typeface="Gill Sans MT" panose="020B0502020104020203" pitchFamily="34" charset="0"/>
              </a:defRPr>
            </a:lvl3pPr>
            <a:lvl4pPr>
              <a:defRPr sz="2800">
                <a:latin typeface="Gill Sans MT" panose="020B0502020104020203" pitchFamily="34" charset="0"/>
              </a:defRPr>
            </a:lvl4pPr>
            <a:lvl5pPr>
              <a:defRPr sz="2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TITLE </a:t>
            </a:r>
          </a:p>
          <a:p>
            <a:pPr lvl="0"/>
            <a:r>
              <a:rPr lang="fr-FR"/>
              <a:t>PLACEHOLDER ON TWO </a:t>
            </a:r>
          </a:p>
          <a:p>
            <a:pPr lvl="0"/>
            <a:r>
              <a:rPr lang="fr-FR"/>
              <a:t>OR THREE LINES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FF6FFE17-321A-4DEC-8689-4D9B2241ADC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8730716C-677C-45DA-B74E-401F2A8AA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28A1F87-D31D-4765-AA03-F264F1ADE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568A3C0-2336-485B-9429-29373C09D1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C0485E27-3F1A-4C39-B0D3-EE88509A2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247FA6C5-A620-49D9-A5B0-346D99D9C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65374EA3-1CB7-4CF1-B379-25C00CC2D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3EEE5461-88FC-445E-BA85-49DF483D0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CF38F2F6-7390-429B-994A-10C10DAA4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77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1.11111E-6 L -0.07149 -0.0004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3.75E-6 -1.11111E-6 L -0.07149 -0.00046 " pathEditMode="relative" rAng="0" ptsTypes="AA">
                      <p:cBhvr>
                        <p:cTn dur="1000" spd="-100000" fill="hold"/>
                        <p:tgtEl>
                          <p:spTgt spid="2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581" y="-23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E949BCF7-E9E2-4A11-A6FA-DD503769E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93221"/>
            <a:ext cx="885781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fr-FR" sz="2800" spc="0" dirty="0">
                <a:latin typeface="Gill Sans MT" panose="020B05020201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fr-FR" err="1"/>
              <a:t>Title</a:t>
            </a:r>
            <a:r>
              <a:rPr lang="fr-FR"/>
              <a:t> of the slide (one line)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7894DC3-5107-4AC7-8D15-E1A9CC329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878882"/>
            <a:ext cx="8857813" cy="3693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fr-FR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err="1"/>
              <a:t>Subtitle</a:t>
            </a:r>
            <a:endParaRPr lang="fr-FR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7C5D21D7-CB51-4D66-9FF0-2422B910A41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08257D4-3A8C-49FF-A0D9-F91471DF0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C82A1D58-B085-4FFB-99BF-2430D4011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F53A21A-E305-4519-96E8-13A64D93D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6A26E44-EDC2-4074-A1CE-880420BCC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25359DBF-20CE-4959-B488-124C2C9B6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CCDD70E-E10A-4865-9458-230ADD9A4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A708765-E74E-4E7D-BB0C-20E65C082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13E9F472-F49E-4B88-9FC5-17AA0F66C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233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6ED61E8-8E62-47B5-88B0-51E36AB59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F452387-9E6F-4CEC-874A-B9CB4AB126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0" t="7037" r="57996" b="52104"/>
          <a:stretch>
            <a:fillRect/>
          </a:stretch>
        </p:blipFill>
        <p:spPr>
          <a:xfrm>
            <a:off x="2318971" y="482601"/>
            <a:ext cx="2802112" cy="2802110"/>
          </a:xfrm>
          <a:custGeom>
            <a:avLst/>
            <a:gdLst>
              <a:gd name="connsiteX0" fmla="*/ 1401056 w 2802112"/>
              <a:gd name="connsiteY0" fmla="*/ 0 h 2802110"/>
              <a:gd name="connsiteX1" fmla="*/ 2802112 w 2802112"/>
              <a:gd name="connsiteY1" fmla="*/ 1401055 h 2802110"/>
              <a:gd name="connsiteX2" fmla="*/ 1401056 w 2802112"/>
              <a:gd name="connsiteY2" fmla="*/ 2802110 h 2802110"/>
              <a:gd name="connsiteX3" fmla="*/ 0 w 2802112"/>
              <a:gd name="connsiteY3" fmla="*/ 1401055 h 2802110"/>
              <a:gd name="connsiteX4" fmla="*/ 1401056 w 2802112"/>
              <a:gd name="connsiteY4" fmla="*/ 0 h 28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2112" h="2802110">
                <a:moveTo>
                  <a:pt x="1401056" y="0"/>
                </a:moveTo>
                <a:cubicBezTo>
                  <a:pt x="2174838" y="0"/>
                  <a:pt x="2802112" y="627274"/>
                  <a:pt x="2802112" y="1401055"/>
                </a:cubicBezTo>
                <a:cubicBezTo>
                  <a:pt x="2802112" y="2174836"/>
                  <a:pt x="2174838" y="2802110"/>
                  <a:pt x="1401056" y="2802110"/>
                </a:cubicBezTo>
                <a:cubicBezTo>
                  <a:pt x="627274" y="2802110"/>
                  <a:pt x="0" y="2174836"/>
                  <a:pt x="0" y="1401055"/>
                </a:cubicBezTo>
                <a:cubicBezTo>
                  <a:pt x="0" y="627274"/>
                  <a:pt x="627274" y="0"/>
                  <a:pt x="1401056" y="0"/>
                </a:cubicBezTo>
                <a:close/>
              </a:path>
            </a:pathLst>
          </a:custGeom>
          <a:effectLst>
            <a:outerShdw blurRad="152400" dist="38100" dir="10800000" sx="101000" sy="101000" algn="r" rotWithShape="0">
              <a:prstClr val="black">
                <a:alpha val="1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6AB02C3-81C1-4EDA-8ACA-3278A5A803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5" t="4749" r="52982" b="49948"/>
          <a:stretch>
            <a:fillRect/>
          </a:stretch>
        </p:blipFill>
        <p:spPr>
          <a:xfrm>
            <a:off x="2625513" y="325673"/>
            <a:ext cx="3106916" cy="3106916"/>
          </a:xfrm>
          <a:custGeom>
            <a:avLst/>
            <a:gdLst>
              <a:gd name="connsiteX0" fmla="*/ 1553458 w 3106916"/>
              <a:gd name="connsiteY0" fmla="*/ 0 h 3106916"/>
              <a:gd name="connsiteX1" fmla="*/ 3106916 w 3106916"/>
              <a:gd name="connsiteY1" fmla="*/ 1553458 h 3106916"/>
              <a:gd name="connsiteX2" fmla="*/ 1553458 w 3106916"/>
              <a:gd name="connsiteY2" fmla="*/ 3106916 h 3106916"/>
              <a:gd name="connsiteX3" fmla="*/ 0 w 3106916"/>
              <a:gd name="connsiteY3" fmla="*/ 1553458 h 3106916"/>
              <a:gd name="connsiteX4" fmla="*/ 1553458 w 3106916"/>
              <a:gd name="connsiteY4" fmla="*/ 0 h 310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16" h="3106916">
                <a:moveTo>
                  <a:pt x="1553458" y="0"/>
                </a:moveTo>
                <a:cubicBezTo>
                  <a:pt x="2411409" y="0"/>
                  <a:pt x="3106916" y="695507"/>
                  <a:pt x="3106916" y="1553458"/>
                </a:cubicBezTo>
                <a:cubicBezTo>
                  <a:pt x="3106916" y="2411409"/>
                  <a:pt x="2411409" y="3106916"/>
                  <a:pt x="1553458" y="3106916"/>
                </a:cubicBezTo>
                <a:cubicBezTo>
                  <a:pt x="695507" y="3106916"/>
                  <a:pt x="0" y="2411409"/>
                  <a:pt x="0" y="1553458"/>
                </a:cubicBezTo>
                <a:cubicBezTo>
                  <a:pt x="0" y="695507"/>
                  <a:pt x="695507" y="0"/>
                  <a:pt x="1553458" y="0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A5CC1C-8F2A-4DC3-8352-6F2F9DEE8F19}"/>
              </a:ext>
            </a:extLst>
          </p:cNvPr>
          <p:cNvSpPr/>
          <p:nvPr userDrawn="1"/>
        </p:nvSpPr>
        <p:spPr>
          <a:xfrm>
            <a:off x="0" y="0"/>
            <a:ext cx="1786554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DD63535-72A6-4064-AD52-60346D2A2AFE}"/>
              </a:ext>
            </a:extLst>
          </p:cNvPr>
          <p:cNvCxnSpPr>
            <a:cxnSpLocks/>
          </p:cNvCxnSpPr>
          <p:nvPr userDrawn="1"/>
        </p:nvCxnSpPr>
        <p:spPr>
          <a:xfrm>
            <a:off x="1786554" y="0"/>
            <a:ext cx="0" cy="685800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3897AB9-0C19-4937-866B-AD373BAB31AF}"/>
              </a:ext>
            </a:extLst>
          </p:cNvPr>
          <p:cNvCxnSpPr>
            <a:cxnSpLocks/>
          </p:cNvCxnSpPr>
          <p:nvPr userDrawn="1"/>
        </p:nvCxnSpPr>
        <p:spPr>
          <a:xfrm>
            <a:off x="1786554" y="2497313"/>
            <a:ext cx="0" cy="19985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D2A0258-B24A-4A9A-BFBA-88FA2FD309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8539" y="1620598"/>
            <a:ext cx="6740525" cy="51706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fr-FR" sz="2800" b="0" spc="100" smtClean="0">
                <a:solidFill>
                  <a:schemeClr val="bg1"/>
                </a:solidFill>
                <a:latin typeface="Gill Sans MT" panose="020B0502020104020203" pitchFamily="34" charset="0"/>
                <a:cs typeface="Calibri Light" panose="020F0302020204030204" pitchFamily="34" charset="0"/>
              </a:defRPr>
            </a:lvl1pPr>
            <a:lvl2pPr>
              <a:defRPr lang="fr-FR" sz="1350" smtClean="0"/>
            </a:lvl2pPr>
            <a:lvl3pPr>
              <a:defRPr lang="fr-FR" sz="1350" smtClean="0"/>
            </a:lvl3pPr>
            <a:lvl4pPr>
              <a:defRPr lang="fr-FR" sz="1350" smtClean="0"/>
            </a:lvl4pPr>
            <a:lvl5pPr>
              <a:defRPr lang="fr-FR" sz="1350"/>
            </a:lvl5pPr>
          </a:lstStyle>
          <a:p>
            <a:pPr lvl="0" defTabSz="685800"/>
            <a:r>
              <a:rPr lang="fr-FR"/>
              <a:t>SECTION TITLE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EBA31EE-16DE-4701-ADD2-AF5E41CCAD1E}"/>
              </a:ext>
            </a:extLst>
          </p:cNvPr>
          <p:cNvSpPr txBox="1"/>
          <p:nvPr userDrawn="1"/>
        </p:nvSpPr>
        <p:spPr>
          <a:xfrm>
            <a:off x="5181225" y="6569901"/>
            <a:ext cx="1829552" cy="123111"/>
          </a:xfrm>
          <a:prstGeom prst="rect">
            <a:avLst/>
          </a:prstGeom>
          <a:noFill/>
        </p:spPr>
        <p:txBody>
          <a:bodyPr wrap="none" lIns="35979" tIns="0" rIns="35979" bIns="0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© Murex S.A.S., 2019.  All Rights Reserved.</a:t>
            </a:r>
            <a:endParaRPr lang="fr-FR" sz="800">
              <a:solidFill>
                <a:schemeClr val="bg1"/>
              </a:solidFill>
            </a:endParaRP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8E34DE00-C329-4EBD-AC5F-4319393126D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73639" y="2976143"/>
            <a:ext cx="1213015" cy="905713"/>
            <a:chOff x="316" y="1370"/>
            <a:chExt cx="3746" cy="2797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2002F810-9A72-4B5B-88EC-61297C702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0653F13-A728-4954-BB0D-E02CBFC9A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96FC8D2-A377-4684-8BED-30E8197D0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EC3A075-EB36-4865-A297-6493CFE66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C59CDF0A-3CA6-44D3-9903-4A307B57E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8C09B56E-42FE-4948-929B-90E112937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32C6A1-F46E-4528-B95A-356ABE6D8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FF86C56D-2A39-482F-B580-EE71A57EB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rgbClr val="C507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67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94977 L -4.375E-6 0.79769 " pathEditMode="relative" rAng="0" ptsTypes="AA">
                                      <p:cBhvr>
                                        <p:cTn id="13" dur="4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36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2.22222E-6 L -0.06081 -0.00209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-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15">
            <a:extLst>
              <a:ext uri="{FF2B5EF4-FFF2-40B4-BE49-F238E27FC236}">
                <a16:creationId xmlns:a16="http://schemas.microsoft.com/office/drawing/2014/main" id="{57E4A921-99E3-4C2E-9C71-1ED134C8411B}"/>
              </a:ext>
            </a:extLst>
          </p:cNvPr>
          <p:cNvCxnSpPr>
            <a:cxnSpLocks/>
          </p:cNvCxnSpPr>
          <p:nvPr userDrawn="1"/>
        </p:nvCxnSpPr>
        <p:spPr>
          <a:xfrm>
            <a:off x="5178392" y="2700047"/>
            <a:ext cx="7013608" cy="0"/>
          </a:xfrm>
          <a:prstGeom prst="line">
            <a:avLst/>
          </a:prstGeom>
          <a:ln w="127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24">
            <a:extLst>
              <a:ext uri="{FF2B5EF4-FFF2-40B4-BE49-F238E27FC236}">
                <a16:creationId xmlns:a16="http://schemas.microsoft.com/office/drawing/2014/main" id="{D69FBF3C-EB97-4FC7-A4DB-281AA14552D7}"/>
              </a:ext>
            </a:extLst>
          </p:cNvPr>
          <p:cNvCxnSpPr>
            <a:cxnSpLocks/>
          </p:cNvCxnSpPr>
          <p:nvPr userDrawn="1"/>
        </p:nvCxnSpPr>
        <p:spPr>
          <a:xfrm flipH="1">
            <a:off x="8023091" y="2700475"/>
            <a:ext cx="132421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1">
            <a:extLst>
              <a:ext uri="{FF2B5EF4-FFF2-40B4-BE49-F238E27FC236}">
                <a16:creationId xmlns:a16="http://schemas.microsoft.com/office/drawing/2014/main" id="{AF8FC202-525D-4E4D-817F-4D5CD2AA4788}"/>
              </a:ext>
            </a:extLst>
          </p:cNvPr>
          <p:cNvCxnSpPr>
            <a:cxnSpLocks/>
          </p:cNvCxnSpPr>
          <p:nvPr userDrawn="1"/>
        </p:nvCxnSpPr>
        <p:spPr>
          <a:xfrm>
            <a:off x="5178392" y="3989519"/>
            <a:ext cx="7013608" cy="0"/>
          </a:xfrm>
          <a:prstGeom prst="line">
            <a:avLst/>
          </a:prstGeom>
          <a:ln w="127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22">
            <a:extLst>
              <a:ext uri="{FF2B5EF4-FFF2-40B4-BE49-F238E27FC236}">
                <a16:creationId xmlns:a16="http://schemas.microsoft.com/office/drawing/2014/main" id="{6822B75A-3E6A-4E52-8298-23C90FD7CD2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23090" y="3989519"/>
            <a:ext cx="132421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95D9B767-B486-478F-A0F0-DB4E0930AF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529" r="39997"/>
          <a:stretch/>
        </p:blipFill>
        <p:spPr>
          <a:xfrm>
            <a:off x="0" y="0"/>
            <a:ext cx="5178393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39B62C-BDB5-4BD2-9B5B-B8C5456E38C0}"/>
              </a:ext>
            </a:extLst>
          </p:cNvPr>
          <p:cNvSpPr/>
          <p:nvPr userDrawn="1"/>
        </p:nvSpPr>
        <p:spPr>
          <a:xfrm>
            <a:off x="0" y="0"/>
            <a:ext cx="5178393" cy="6858000"/>
          </a:xfrm>
          <a:prstGeom prst="rect">
            <a:avLst/>
          </a:prstGeom>
          <a:solidFill>
            <a:srgbClr val="44546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F60C7149-77BD-4891-AE18-FF5189673A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8392" y="2861968"/>
            <a:ext cx="7013608" cy="96520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0881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r-FR" sz="3200" kern="1200" cap="none" spc="0" baseline="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Section slide </a:t>
            </a:r>
            <a:br>
              <a:rPr lang="fr-FR"/>
            </a:br>
            <a:r>
              <a:rPr lang="fr-FR"/>
              <a:t>(one or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lines</a:t>
            </a:r>
            <a:r>
              <a:rPr lang="fr-FR"/>
              <a:t> of </a:t>
            </a:r>
            <a:r>
              <a:rPr lang="fr-FR" err="1"/>
              <a:t>text</a:t>
            </a:r>
            <a:r>
              <a:rPr lang="fr-FR"/>
              <a:t>)</a:t>
            </a:r>
          </a:p>
        </p:txBody>
      </p:sp>
      <p:grpSp>
        <p:nvGrpSpPr>
          <p:cNvPr id="49" name="Group 4">
            <a:extLst>
              <a:ext uri="{FF2B5EF4-FFF2-40B4-BE49-F238E27FC236}">
                <a16:creationId xmlns:a16="http://schemas.microsoft.com/office/drawing/2014/main" id="{2B6DE58D-1E20-41BB-B555-85F63A3A1B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0DF5162D-DEF2-45DC-94A3-C91CF4148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E427875D-9399-481D-AF0E-2CE436B2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7A396A33-4146-4AD4-8EDC-3EC8024DB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513EBFCA-CA7B-4B8A-8AD1-F16371757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1BED0430-54EC-4AE5-B1D2-55CDF9A7E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13BE3040-980E-4C0F-BB2B-93B8825F7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C5F2D28E-FEF9-4396-82DA-2EFAE79E0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3AD4A960-EE80-4F4F-A69F-66D8E5AD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8C2AEF2A-397D-4187-BC9A-820E2632C8F3}"/>
              </a:ext>
            </a:extLst>
          </p:cNvPr>
          <p:cNvSpPr txBox="1"/>
          <p:nvPr userDrawn="1"/>
        </p:nvSpPr>
        <p:spPr>
          <a:xfrm>
            <a:off x="1674420" y="6569901"/>
            <a:ext cx="1829552" cy="123111"/>
          </a:xfrm>
          <a:prstGeom prst="rect">
            <a:avLst/>
          </a:prstGeom>
          <a:noFill/>
        </p:spPr>
        <p:txBody>
          <a:bodyPr wrap="none" lIns="35979" tIns="0" rIns="35979" bIns="0" rtlCol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© Murex S.A.S., 2019.  All Rights Reserved.</a:t>
            </a:r>
            <a:endParaRPr lang="fr-FR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77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38529 5.55112E-17 L 0.35482 5.55112E-17 " pathEditMode="relative" rAng="0" ptsTypes="AA">
                                      <p:cBhvr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0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38164 -2.96296E-6 L 0.35729 -2.96296E-6 " pathEditMode="relative" rAng="0" ptsTypes="AA">
                                      <p:cBhvr>
                                        <p:cTn id="20" dur="4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4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E949BCF7-E9E2-4A11-A6FA-DD503769E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93221"/>
            <a:ext cx="885781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90000"/>
              </a:lnSpc>
              <a:defRPr lang="fr-FR" sz="2800" cap="none" spc="0" dirty="0">
                <a:latin typeface="Gill Sans MT" panose="020B0502020104020203" pitchFamily="34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of the slide (one line)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7894DC3-5107-4AC7-8D15-E1A9CC329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878882"/>
            <a:ext cx="885781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2400" b="0" dirty="0">
                <a:solidFill>
                  <a:schemeClr val="tx2"/>
                </a:solidFill>
                <a:latin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err="1"/>
              <a:t>Subtitle</a:t>
            </a:r>
            <a:endParaRPr lang="fr-FR"/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8F81012D-711D-46AA-927E-12D1A4260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2DEC691B-D3C5-4EA0-B4B4-7B999133B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148432F-1AA5-4714-9EBD-9E0D6A97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D49CEBC-2627-423C-96C4-F6E1C2D39C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C739C16-03EE-4FE5-875A-AC8B79850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C5C6C58F-93CE-446A-B5EB-D1C3FA94E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30B62F2-EF47-4F43-BE91-52A1DD2CB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9ADA37C-1FED-4B15-B5A6-603F38BFB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0951E03-357B-4EFF-880C-51F252F88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  <p:sp>
        <p:nvSpPr>
          <p:cNvPr id="17" name="Espace réservé du texte 22">
            <a:extLst>
              <a:ext uri="{FF2B5EF4-FFF2-40B4-BE49-F238E27FC236}">
                <a16:creationId xmlns:a16="http://schemas.microsoft.com/office/drawing/2014/main" id="{A5EDD544-4C14-48E7-8F18-8ACF1A5DAF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2" y="1728787"/>
            <a:ext cx="10903489" cy="44193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557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s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E949BCF7-E9E2-4A11-A6FA-DD503769E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587781"/>
            <a:ext cx="885781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90000"/>
              </a:lnSpc>
              <a:defRPr lang="fr-FR" sz="2800" cap="none" spc="0" dirty="0">
                <a:latin typeface="Gill Sans MT" panose="020B0502020104020203" pitchFamily="34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of the slide (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lines</a:t>
            </a:r>
            <a:r>
              <a:rPr lang="fr-FR"/>
              <a:t>)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7894DC3-5107-4AC7-8D15-E1A9CC329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1073442"/>
            <a:ext cx="885781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2400" b="0" dirty="0">
                <a:solidFill>
                  <a:schemeClr val="tx2"/>
                </a:solidFill>
                <a:latin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err="1"/>
              <a:t>Subtitle</a:t>
            </a:r>
            <a:endParaRPr lang="fr-FR"/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8F81012D-711D-46AA-927E-12D1A4260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2DEC691B-D3C5-4EA0-B4B4-7B999133B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148432F-1AA5-4714-9EBD-9E0D6A97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D49CEBC-2627-423C-96C4-F6E1C2D39C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C739C16-03EE-4FE5-875A-AC8B79850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C5C6C58F-93CE-446A-B5EB-D1C3FA94E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30B62F2-EF47-4F43-BE91-52A1DD2CB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9ADA37C-1FED-4B15-B5A6-603F38BFB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0951E03-357B-4EFF-880C-51F252F88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  <p:sp>
        <p:nvSpPr>
          <p:cNvPr id="15" name="Espace réservé du texte 22">
            <a:extLst>
              <a:ext uri="{FF2B5EF4-FFF2-40B4-BE49-F238E27FC236}">
                <a16:creationId xmlns:a16="http://schemas.microsoft.com/office/drawing/2014/main" id="{79C845C5-DDDF-445B-BC0D-303906CAB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2" y="1728787"/>
            <a:ext cx="10903489" cy="44193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338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E949BCF7-E9E2-4A11-A6FA-DD503769E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93221"/>
            <a:ext cx="885781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fr-FR" sz="2800" spc="0" dirty="0">
                <a:latin typeface="Gill Sans MT" panose="020B05020201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fr-FR" err="1"/>
              <a:t>Title</a:t>
            </a:r>
            <a:r>
              <a:rPr lang="fr-FR"/>
              <a:t> of the slide (one line)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7894DC3-5107-4AC7-8D15-E1A9CC329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878882"/>
            <a:ext cx="8857813" cy="3693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fr-FR" sz="2400" b="0" dirty="0">
                <a:solidFill>
                  <a:schemeClr val="tx2"/>
                </a:solidFill>
                <a:latin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err="1"/>
              <a:t>Subtitle</a:t>
            </a:r>
            <a:endParaRPr lang="fr-FR"/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886C0A64-8DA4-4D6A-9990-86663C5A9B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813" y="1665289"/>
            <a:ext cx="5246687" cy="44275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0" name="Espace réservé du contenu 17">
            <a:extLst>
              <a:ext uri="{FF2B5EF4-FFF2-40B4-BE49-F238E27FC236}">
                <a16:creationId xmlns:a16="http://schemas.microsoft.com/office/drawing/2014/main" id="{E3641152-F5D1-450E-97B4-66728DCD87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86500" y="1665289"/>
            <a:ext cx="5267325" cy="44275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77669245-30D1-4406-B2B7-863C0284F7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FF635467-1016-4A97-A13F-46484F0B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ABB9DD9-4C91-4A9A-9C73-91ABE6557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5F7DB681-89B5-475E-8DF6-7E2CDB65D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055BBF2-9435-4928-96C9-6BC7ED161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2EC94E9-571C-4760-A649-FD34606AD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444C165-3E6C-4E38-9A8E-8D18B4E7F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5FF5CC0B-EC35-43F2-B491-AC3500348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99FA7030-B3E9-495A-AB99-7CC4C0966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975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hart + Text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E949BCF7-E9E2-4A11-A6FA-DD503769E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93221"/>
            <a:ext cx="885781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fr-FR" sz="2800" spc="0" dirty="0">
                <a:latin typeface="Gill Sans MT" panose="020B05020201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fr-FR" err="1"/>
              <a:t>Title</a:t>
            </a:r>
            <a:r>
              <a:rPr lang="fr-FR"/>
              <a:t> of the slide (one line)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7894DC3-5107-4AC7-8D15-E1A9CC329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878882"/>
            <a:ext cx="8857813" cy="3693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fr-FR" sz="2400" b="0" dirty="0">
                <a:solidFill>
                  <a:schemeClr val="tx2"/>
                </a:solidFill>
                <a:latin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err="1"/>
              <a:t>Subtitle</a:t>
            </a:r>
            <a:endParaRPr lang="fr-FR"/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886C0A64-8DA4-4D6A-9990-86663C5A9B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813" y="1665289"/>
            <a:ext cx="5246687" cy="44275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A39B6BDC-B2C7-4E71-BE91-A422099BF5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67428" y="523794"/>
            <a:ext cx="918889" cy="686101"/>
            <a:chOff x="316" y="1370"/>
            <a:chExt cx="3746" cy="279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90F1EF5-7BFB-4CAC-831C-B0057D1CE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" y="2571"/>
              <a:ext cx="384" cy="294"/>
            </a:xfrm>
            <a:custGeom>
              <a:avLst/>
              <a:gdLst>
                <a:gd name="T0" fmla="*/ 0 w 162"/>
                <a:gd name="T1" fmla="*/ 124 h 124"/>
                <a:gd name="T2" fmla="*/ 0 w 162"/>
                <a:gd name="T3" fmla="*/ 0 h 124"/>
                <a:gd name="T4" fmla="*/ 24 w 162"/>
                <a:gd name="T5" fmla="*/ 0 h 124"/>
                <a:gd name="T6" fmla="*/ 82 w 162"/>
                <a:gd name="T7" fmla="*/ 75 h 124"/>
                <a:gd name="T8" fmla="*/ 139 w 162"/>
                <a:gd name="T9" fmla="*/ 0 h 124"/>
                <a:gd name="T10" fmla="*/ 162 w 162"/>
                <a:gd name="T11" fmla="*/ 0 h 124"/>
                <a:gd name="T12" fmla="*/ 162 w 162"/>
                <a:gd name="T13" fmla="*/ 124 h 124"/>
                <a:gd name="T14" fmla="*/ 135 w 162"/>
                <a:gd name="T15" fmla="*/ 124 h 124"/>
                <a:gd name="T16" fmla="*/ 135 w 162"/>
                <a:gd name="T17" fmla="*/ 47 h 124"/>
                <a:gd name="T18" fmla="*/ 135 w 162"/>
                <a:gd name="T19" fmla="*/ 42 h 124"/>
                <a:gd name="T20" fmla="*/ 136 w 162"/>
                <a:gd name="T21" fmla="*/ 34 h 124"/>
                <a:gd name="T22" fmla="*/ 132 w 162"/>
                <a:gd name="T23" fmla="*/ 42 h 124"/>
                <a:gd name="T24" fmla="*/ 129 w 162"/>
                <a:gd name="T25" fmla="*/ 47 h 124"/>
                <a:gd name="T26" fmla="*/ 83 w 162"/>
                <a:gd name="T27" fmla="*/ 109 h 124"/>
                <a:gd name="T28" fmla="*/ 77 w 162"/>
                <a:gd name="T29" fmla="*/ 109 h 124"/>
                <a:gd name="T30" fmla="*/ 30 w 162"/>
                <a:gd name="T31" fmla="*/ 47 h 124"/>
                <a:gd name="T32" fmla="*/ 26 w 162"/>
                <a:gd name="T33" fmla="*/ 40 h 124"/>
                <a:gd name="T34" fmla="*/ 23 w 162"/>
                <a:gd name="T35" fmla="*/ 34 h 124"/>
                <a:gd name="T36" fmla="*/ 23 w 162"/>
                <a:gd name="T37" fmla="*/ 41 h 124"/>
                <a:gd name="T38" fmla="*/ 24 w 162"/>
                <a:gd name="T39" fmla="*/ 47 h 124"/>
                <a:gd name="T40" fmla="*/ 24 w 162"/>
                <a:gd name="T41" fmla="*/ 124 h 124"/>
                <a:gd name="T42" fmla="*/ 0 w 162"/>
                <a:gd name="T4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2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46"/>
                    <a:pt x="135" y="44"/>
                    <a:pt x="135" y="42"/>
                  </a:cubicBezTo>
                  <a:cubicBezTo>
                    <a:pt x="136" y="39"/>
                    <a:pt x="136" y="37"/>
                    <a:pt x="136" y="34"/>
                  </a:cubicBezTo>
                  <a:cubicBezTo>
                    <a:pt x="135" y="37"/>
                    <a:pt x="133" y="40"/>
                    <a:pt x="132" y="42"/>
                  </a:cubicBezTo>
                  <a:cubicBezTo>
                    <a:pt x="131" y="44"/>
                    <a:pt x="130" y="46"/>
                    <a:pt x="129" y="47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4"/>
                    <a:pt x="27" y="42"/>
                    <a:pt x="26" y="40"/>
                  </a:cubicBezTo>
                  <a:cubicBezTo>
                    <a:pt x="25" y="38"/>
                    <a:pt x="24" y="36"/>
                    <a:pt x="23" y="34"/>
                  </a:cubicBezTo>
                  <a:cubicBezTo>
                    <a:pt x="23" y="37"/>
                    <a:pt x="23" y="39"/>
                    <a:pt x="23" y="41"/>
                  </a:cubicBezTo>
                  <a:cubicBezTo>
                    <a:pt x="24" y="43"/>
                    <a:pt x="24" y="45"/>
                    <a:pt x="24" y="47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A216407-DCCE-4C30-98DA-ACB57FD61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571"/>
              <a:ext cx="329" cy="294"/>
            </a:xfrm>
            <a:custGeom>
              <a:avLst/>
              <a:gdLst>
                <a:gd name="T0" fmla="*/ 28 w 139"/>
                <a:gd name="T1" fmla="*/ 0 h 124"/>
                <a:gd name="T2" fmla="*/ 28 w 139"/>
                <a:gd name="T3" fmla="*/ 100 h 124"/>
                <a:gd name="T4" fmla="*/ 111 w 139"/>
                <a:gd name="T5" fmla="*/ 100 h 124"/>
                <a:gd name="T6" fmla="*/ 111 w 139"/>
                <a:gd name="T7" fmla="*/ 0 h 124"/>
                <a:gd name="T8" fmla="*/ 139 w 139"/>
                <a:gd name="T9" fmla="*/ 0 h 124"/>
                <a:gd name="T10" fmla="*/ 139 w 139"/>
                <a:gd name="T11" fmla="*/ 94 h 124"/>
                <a:gd name="T12" fmla="*/ 133 w 139"/>
                <a:gd name="T13" fmla="*/ 117 h 124"/>
                <a:gd name="T14" fmla="*/ 109 w 139"/>
                <a:gd name="T15" fmla="*/ 124 h 124"/>
                <a:gd name="T16" fmla="*/ 30 w 139"/>
                <a:gd name="T17" fmla="*/ 124 h 124"/>
                <a:gd name="T18" fmla="*/ 6 w 139"/>
                <a:gd name="T19" fmla="*/ 117 h 124"/>
                <a:gd name="T20" fmla="*/ 0 w 139"/>
                <a:gd name="T21" fmla="*/ 94 h 124"/>
                <a:gd name="T22" fmla="*/ 0 w 139"/>
                <a:gd name="T23" fmla="*/ 0 h 124"/>
                <a:gd name="T24" fmla="*/ 28 w 139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24">
                  <a:moveTo>
                    <a:pt x="28" y="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9" y="106"/>
                    <a:pt x="137" y="113"/>
                    <a:pt x="133" y="117"/>
                  </a:cubicBezTo>
                  <a:cubicBezTo>
                    <a:pt x="129" y="122"/>
                    <a:pt x="121" y="124"/>
                    <a:pt x="109" y="124"/>
                  </a:cubicBezTo>
                  <a:cubicBezTo>
                    <a:pt x="30" y="124"/>
                    <a:pt x="30" y="124"/>
                    <a:pt x="30" y="124"/>
                  </a:cubicBezTo>
                  <a:cubicBezTo>
                    <a:pt x="18" y="124"/>
                    <a:pt x="10" y="122"/>
                    <a:pt x="6" y="117"/>
                  </a:cubicBezTo>
                  <a:cubicBezTo>
                    <a:pt x="2" y="113"/>
                    <a:pt x="0" y="106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9EEE826-D09D-496D-96B2-7394724E9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" y="2571"/>
              <a:ext cx="348" cy="294"/>
            </a:xfrm>
            <a:custGeom>
              <a:avLst/>
              <a:gdLst>
                <a:gd name="T0" fmla="*/ 0 w 147"/>
                <a:gd name="T1" fmla="*/ 124 h 124"/>
                <a:gd name="T2" fmla="*/ 0 w 147"/>
                <a:gd name="T3" fmla="*/ 0 h 124"/>
                <a:gd name="T4" fmla="*/ 106 w 147"/>
                <a:gd name="T5" fmla="*/ 0 h 124"/>
                <a:gd name="T6" fmla="*/ 128 w 147"/>
                <a:gd name="T7" fmla="*/ 6 h 124"/>
                <a:gd name="T8" fmla="*/ 134 w 147"/>
                <a:gd name="T9" fmla="*/ 24 h 124"/>
                <a:gd name="T10" fmla="*/ 134 w 147"/>
                <a:gd name="T11" fmla="*/ 53 h 124"/>
                <a:gd name="T12" fmla="*/ 128 w 147"/>
                <a:gd name="T13" fmla="*/ 71 h 124"/>
                <a:gd name="T14" fmla="*/ 106 w 147"/>
                <a:gd name="T15" fmla="*/ 77 h 124"/>
                <a:gd name="T16" fmla="*/ 90 w 147"/>
                <a:gd name="T17" fmla="*/ 77 h 124"/>
                <a:gd name="T18" fmla="*/ 147 w 147"/>
                <a:gd name="T19" fmla="*/ 124 h 124"/>
                <a:gd name="T20" fmla="*/ 106 w 147"/>
                <a:gd name="T21" fmla="*/ 124 h 124"/>
                <a:gd name="T22" fmla="*/ 56 w 147"/>
                <a:gd name="T23" fmla="*/ 77 h 124"/>
                <a:gd name="T24" fmla="*/ 29 w 147"/>
                <a:gd name="T25" fmla="*/ 77 h 124"/>
                <a:gd name="T26" fmla="*/ 29 w 147"/>
                <a:gd name="T27" fmla="*/ 124 h 124"/>
                <a:gd name="T28" fmla="*/ 0 w 147"/>
                <a:gd name="T29" fmla="*/ 124 h 124"/>
                <a:gd name="T30" fmla="*/ 93 w 147"/>
                <a:gd name="T31" fmla="*/ 22 h 124"/>
                <a:gd name="T32" fmla="*/ 29 w 147"/>
                <a:gd name="T33" fmla="*/ 22 h 124"/>
                <a:gd name="T34" fmla="*/ 29 w 147"/>
                <a:gd name="T35" fmla="*/ 56 h 124"/>
                <a:gd name="T36" fmla="*/ 93 w 147"/>
                <a:gd name="T37" fmla="*/ 56 h 124"/>
                <a:gd name="T38" fmla="*/ 104 w 147"/>
                <a:gd name="T39" fmla="*/ 53 h 124"/>
                <a:gd name="T40" fmla="*/ 106 w 147"/>
                <a:gd name="T41" fmla="*/ 46 h 124"/>
                <a:gd name="T42" fmla="*/ 106 w 147"/>
                <a:gd name="T43" fmla="*/ 31 h 124"/>
                <a:gd name="T44" fmla="*/ 104 w 147"/>
                <a:gd name="T45" fmla="*/ 24 h 124"/>
                <a:gd name="T46" fmla="*/ 93 w 147"/>
                <a:gd name="T4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124">
                  <a:moveTo>
                    <a:pt x="0" y="1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3" y="2"/>
                    <a:pt x="128" y="6"/>
                  </a:cubicBezTo>
                  <a:cubicBezTo>
                    <a:pt x="132" y="9"/>
                    <a:pt x="134" y="16"/>
                    <a:pt x="134" y="2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61"/>
                    <a:pt x="132" y="67"/>
                    <a:pt x="128" y="71"/>
                  </a:cubicBezTo>
                  <a:cubicBezTo>
                    <a:pt x="123" y="75"/>
                    <a:pt x="116" y="77"/>
                    <a:pt x="106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124"/>
                    <a:pt x="29" y="124"/>
                    <a:pt x="29" y="124"/>
                  </a:cubicBezTo>
                  <a:lnTo>
                    <a:pt x="0" y="124"/>
                  </a:lnTo>
                  <a:close/>
                  <a:moveTo>
                    <a:pt x="9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8" y="56"/>
                    <a:pt x="102" y="55"/>
                    <a:pt x="104" y="53"/>
                  </a:cubicBezTo>
                  <a:cubicBezTo>
                    <a:pt x="105" y="52"/>
                    <a:pt x="106" y="49"/>
                    <a:pt x="106" y="46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8"/>
                    <a:pt x="105" y="25"/>
                    <a:pt x="104" y="24"/>
                  </a:cubicBezTo>
                  <a:cubicBezTo>
                    <a:pt x="102" y="22"/>
                    <a:pt x="98" y="22"/>
                    <a:pt x="9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E7D248FF-6A0C-482A-9E3C-17C5B7E4D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2571"/>
              <a:ext cx="303" cy="294"/>
            </a:xfrm>
            <a:custGeom>
              <a:avLst/>
              <a:gdLst>
                <a:gd name="T0" fmla="*/ 0 w 303"/>
                <a:gd name="T1" fmla="*/ 294 h 294"/>
                <a:gd name="T2" fmla="*/ 0 w 303"/>
                <a:gd name="T3" fmla="*/ 0 h 294"/>
                <a:gd name="T4" fmla="*/ 300 w 303"/>
                <a:gd name="T5" fmla="*/ 0 h 294"/>
                <a:gd name="T6" fmla="*/ 300 w 303"/>
                <a:gd name="T7" fmla="*/ 50 h 294"/>
                <a:gd name="T8" fmla="*/ 69 w 303"/>
                <a:gd name="T9" fmla="*/ 50 h 294"/>
                <a:gd name="T10" fmla="*/ 69 w 303"/>
                <a:gd name="T11" fmla="*/ 116 h 294"/>
                <a:gd name="T12" fmla="*/ 203 w 303"/>
                <a:gd name="T13" fmla="*/ 116 h 294"/>
                <a:gd name="T14" fmla="*/ 203 w 303"/>
                <a:gd name="T15" fmla="*/ 166 h 294"/>
                <a:gd name="T16" fmla="*/ 69 w 303"/>
                <a:gd name="T17" fmla="*/ 166 h 294"/>
                <a:gd name="T18" fmla="*/ 69 w 303"/>
                <a:gd name="T19" fmla="*/ 237 h 294"/>
                <a:gd name="T20" fmla="*/ 303 w 303"/>
                <a:gd name="T21" fmla="*/ 237 h 294"/>
                <a:gd name="T22" fmla="*/ 303 w 303"/>
                <a:gd name="T23" fmla="*/ 294 h 294"/>
                <a:gd name="T24" fmla="*/ 0 w 303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294">
                  <a:moveTo>
                    <a:pt x="0" y="294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50"/>
                  </a:lnTo>
                  <a:lnTo>
                    <a:pt x="69" y="50"/>
                  </a:lnTo>
                  <a:lnTo>
                    <a:pt x="69" y="116"/>
                  </a:lnTo>
                  <a:lnTo>
                    <a:pt x="203" y="116"/>
                  </a:lnTo>
                  <a:lnTo>
                    <a:pt x="203" y="166"/>
                  </a:lnTo>
                  <a:lnTo>
                    <a:pt x="69" y="166"/>
                  </a:lnTo>
                  <a:lnTo>
                    <a:pt x="69" y="237"/>
                  </a:lnTo>
                  <a:lnTo>
                    <a:pt x="303" y="237"/>
                  </a:lnTo>
                  <a:lnTo>
                    <a:pt x="303" y="294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0696289A-B510-4D87-B938-46C3F2EF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2571"/>
              <a:ext cx="381" cy="294"/>
            </a:xfrm>
            <a:custGeom>
              <a:avLst/>
              <a:gdLst>
                <a:gd name="T0" fmla="*/ 2 w 381"/>
                <a:gd name="T1" fmla="*/ 294 h 294"/>
                <a:gd name="T2" fmla="*/ 142 w 381"/>
                <a:gd name="T3" fmla="*/ 142 h 294"/>
                <a:gd name="T4" fmla="*/ 0 w 381"/>
                <a:gd name="T5" fmla="*/ 0 h 294"/>
                <a:gd name="T6" fmla="*/ 90 w 381"/>
                <a:gd name="T7" fmla="*/ 0 h 294"/>
                <a:gd name="T8" fmla="*/ 185 w 381"/>
                <a:gd name="T9" fmla="*/ 100 h 294"/>
                <a:gd name="T10" fmla="*/ 272 w 381"/>
                <a:gd name="T11" fmla="*/ 0 h 294"/>
                <a:gd name="T12" fmla="*/ 353 w 381"/>
                <a:gd name="T13" fmla="*/ 0 h 294"/>
                <a:gd name="T14" fmla="*/ 225 w 381"/>
                <a:gd name="T15" fmla="*/ 135 h 294"/>
                <a:gd name="T16" fmla="*/ 381 w 381"/>
                <a:gd name="T17" fmla="*/ 294 h 294"/>
                <a:gd name="T18" fmla="*/ 289 w 381"/>
                <a:gd name="T19" fmla="*/ 294 h 294"/>
                <a:gd name="T20" fmla="*/ 182 w 381"/>
                <a:gd name="T21" fmla="*/ 180 h 294"/>
                <a:gd name="T22" fmla="*/ 83 w 381"/>
                <a:gd name="T23" fmla="*/ 294 h 294"/>
                <a:gd name="T24" fmla="*/ 2 w 381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294">
                  <a:moveTo>
                    <a:pt x="2" y="294"/>
                  </a:moveTo>
                  <a:lnTo>
                    <a:pt x="142" y="142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85" y="100"/>
                  </a:lnTo>
                  <a:lnTo>
                    <a:pt x="272" y="0"/>
                  </a:lnTo>
                  <a:lnTo>
                    <a:pt x="353" y="0"/>
                  </a:lnTo>
                  <a:lnTo>
                    <a:pt x="225" y="135"/>
                  </a:lnTo>
                  <a:lnTo>
                    <a:pt x="381" y="294"/>
                  </a:lnTo>
                  <a:lnTo>
                    <a:pt x="289" y="294"/>
                  </a:lnTo>
                  <a:lnTo>
                    <a:pt x="182" y="180"/>
                  </a:lnTo>
                  <a:lnTo>
                    <a:pt x="83" y="294"/>
                  </a:lnTo>
                  <a:lnTo>
                    <a:pt x="2" y="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4B3ACFC5-A627-4AD6-95D1-787E2175A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2576"/>
              <a:ext cx="85" cy="73"/>
            </a:xfrm>
            <a:custGeom>
              <a:avLst/>
              <a:gdLst>
                <a:gd name="T0" fmla="*/ 52 w 85"/>
                <a:gd name="T1" fmla="*/ 14 h 73"/>
                <a:gd name="T2" fmla="*/ 52 w 85"/>
                <a:gd name="T3" fmla="*/ 73 h 73"/>
                <a:gd name="T4" fmla="*/ 33 w 85"/>
                <a:gd name="T5" fmla="*/ 73 h 73"/>
                <a:gd name="T6" fmla="*/ 33 w 85"/>
                <a:gd name="T7" fmla="*/ 14 h 73"/>
                <a:gd name="T8" fmla="*/ 0 w 85"/>
                <a:gd name="T9" fmla="*/ 14 h 73"/>
                <a:gd name="T10" fmla="*/ 0 w 85"/>
                <a:gd name="T11" fmla="*/ 0 h 73"/>
                <a:gd name="T12" fmla="*/ 85 w 85"/>
                <a:gd name="T13" fmla="*/ 0 h 73"/>
                <a:gd name="T14" fmla="*/ 85 w 85"/>
                <a:gd name="T15" fmla="*/ 14 h 73"/>
                <a:gd name="T16" fmla="*/ 52 w 85"/>
                <a:gd name="T17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3">
                  <a:moveTo>
                    <a:pt x="52" y="14"/>
                  </a:moveTo>
                  <a:lnTo>
                    <a:pt x="52" y="73"/>
                  </a:lnTo>
                  <a:lnTo>
                    <a:pt x="33" y="73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4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D97AC16E-6330-482E-A9B6-595F22D7F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576"/>
              <a:ext cx="97" cy="73"/>
            </a:xfrm>
            <a:custGeom>
              <a:avLst/>
              <a:gdLst>
                <a:gd name="T0" fmla="*/ 0 w 41"/>
                <a:gd name="T1" fmla="*/ 31 h 31"/>
                <a:gd name="T2" fmla="*/ 0 w 41"/>
                <a:gd name="T3" fmla="*/ 0 h 31"/>
                <a:gd name="T4" fmla="*/ 6 w 41"/>
                <a:gd name="T5" fmla="*/ 0 h 31"/>
                <a:gd name="T6" fmla="*/ 21 w 41"/>
                <a:gd name="T7" fmla="*/ 19 h 31"/>
                <a:gd name="T8" fmla="*/ 35 w 41"/>
                <a:gd name="T9" fmla="*/ 0 h 31"/>
                <a:gd name="T10" fmla="*/ 41 w 41"/>
                <a:gd name="T11" fmla="*/ 0 h 31"/>
                <a:gd name="T12" fmla="*/ 41 w 41"/>
                <a:gd name="T13" fmla="*/ 31 h 31"/>
                <a:gd name="T14" fmla="*/ 34 w 41"/>
                <a:gd name="T15" fmla="*/ 31 h 31"/>
                <a:gd name="T16" fmla="*/ 34 w 41"/>
                <a:gd name="T17" fmla="*/ 12 h 31"/>
                <a:gd name="T18" fmla="*/ 34 w 41"/>
                <a:gd name="T19" fmla="*/ 11 h 31"/>
                <a:gd name="T20" fmla="*/ 35 w 41"/>
                <a:gd name="T21" fmla="*/ 9 h 31"/>
                <a:gd name="T22" fmla="*/ 34 w 41"/>
                <a:gd name="T23" fmla="*/ 11 h 31"/>
                <a:gd name="T24" fmla="*/ 33 w 41"/>
                <a:gd name="T25" fmla="*/ 12 h 31"/>
                <a:gd name="T26" fmla="*/ 21 w 41"/>
                <a:gd name="T27" fmla="*/ 27 h 31"/>
                <a:gd name="T28" fmla="*/ 20 w 41"/>
                <a:gd name="T29" fmla="*/ 27 h 31"/>
                <a:gd name="T30" fmla="*/ 8 w 41"/>
                <a:gd name="T31" fmla="*/ 12 h 31"/>
                <a:gd name="T32" fmla="*/ 7 w 41"/>
                <a:gd name="T33" fmla="*/ 10 h 31"/>
                <a:gd name="T34" fmla="*/ 6 w 41"/>
                <a:gd name="T35" fmla="*/ 9 h 31"/>
                <a:gd name="T36" fmla="*/ 6 w 41"/>
                <a:gd name="T37" fmla="*/ 10 h 31"/>
                <a:gd name="T38" fmla="*/ 6 w 41"/>
                <a:gd name="T39" fmla="*/ 12 h 31"/>
                <a:gd name="T40" fmla="*/ 6 w 41"/>
                <a:gd name="T41" fmla="*/ 31 h 31"/>
                <a:gd name="T42" fmla="*/ 0 w 41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1">
                  <a:moveTo>
                    <a:pt x="0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1"/>
                    <a:pt x="34" y="11"/>
                  </a:cubicBezTo>
                  <a:cubicBezTo>
                    <a:pt x="34" y="10"/>
                    <a:pt x="35" y="9"/>
                    <a:pt x="35" y="9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75B1BD9E-803A-4EB0-B383-6C9D23334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1370"/>
              <a:ext cx="1751" cy="2797"/>
            </a:xfrm>
            <a:custGeom>
              <a:avLst/>
              <a:gdLst>
                <a:gd name="T0" fmla="*/ 651 w 740"/>
                <a:gd name="T1" fmla="*/ 224 h 1181"/>
                <a:gd name="T2" fmla="*/ 673 w 740"/>
                <a:gd name="T3" fmla="*/ 366 h 1181"/>
                <a:gd name="T4" fmla="*/ 740 w 740"/>
                <a:gd name="T5" fmla="*/ 327 h 1181"/>
                <a:gd name="T6" fmla="*/ 724 w 740"/>
                <a:gd name="T7" fmla="*/ 281 h 1181"/>
                <a:gd name="T8" fmla="*/ 706 w 740"/>
                <a:gd name="T9" fmla="*/ 273 h 1181"/>
                <a:gd name="T10" fmla="*/ 694 w 740"/>
                <a:gd name="T11" fmla="*/ 15 h 1181"/>
                <a:gd name="T12" fmla="*/ 682 w 740"/>
                <a:gd name="T13" fmla="*/ 17 h 1181"/>
                <a:gd name="T14" fmla="*/ 486 w 740"/>
                <a:gd name="T15" fmla="*/ 275 h 1181"/>
                <a:gd name="T16" fmla="*/ 539 w 740"/>
                <a:gd name="T17" fmla="*/ 35 h 1181"/>
                <a:gd name="T18" fmla="*/ 0 w 740"/>
                <a:gd name="T19" fmla="*/ 1181 h 1181"/>
                <a:gd name="T20" fmla="*/ 26 w 740"/>
                <a:gd name="T21" fmla="*/ 1120 h 1181"/>
                <a:gd name="T22" fmla="*/ 58 w 740"/>
                <a:gd name="T23" fmla="*/ 872 h 1181"/>
                <a:gd name="T24" fmla="*/ 514 w 740"/>
                <a:gd name="T25" fmla="*/ 99 h 1181"/>
                <a:gd name="T26" fmla="*/ 463 w 740"/>
                <a:gd name="T27" fmla="*/ 294 h 1181"/>
                <a:gd name="T28" fmla="*/ 469 w 740"/>
                <a:gd name="T29" fmla="*/ 364 h 1181"/>
                <a:gd name="T30" fmla="*/ 651 w 740"/>
                <a:gd name="T31" fmla="*/ 22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1181">
                  <a:moveTo>
                    <a:pt x="651" y="224"/>
                  </a:moveTo>
                  <a:cubicBezTo>
                    <a:pt x="651" y="224"/>
                    <a:pt x="655" y="358"/>
                    <a:pt x="673" y="366"/>
                  </a:cubicBezTo>
                  <a:cubicBezTo>
                    <a:pt x="673" y="366"/>
                    <a:pt x="708" y="365"/>
                    <a:pt x="740" y="327"/>
                  </a:cubicBezTo>
                  <a:cubicBezTo>
                    <a:pt x="724" y="281"/>
                    <a:pt x="724" y="281"/>
                    <a:pt x="724" y="281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3"/>
                    <a:pt x="707" y="213"/>
                    <a:pt x="694" y="15"/>
                  </a:cubicBezTo>
                  <a:cubicBezTo>
                    <a:pt x="694" y="15"/>
                    <a:pt x="693" y="0"/>
                    <a:pt x="682" y="17"/>
                  </a:cubicBezTo>
                  <a:cubicBezTo>
                    <a:pt x="682" y="17"/>
                    <a:pt x="491" y="272"/>
                    <a:pt x="486" y="275"/>
                  </a:cubicBezTo>
                  <a:cubicBezTo>
                    <a:pt x="486" y="275"/>
                    <a:pt x="560" y="66"/>
                    <a:pt x="539" y="35"/>
                  </a:cubicBezTo>
                  <a:cubicBezTo>
                    <a:pt x="539" y="35"/>
                    <a:pt x="40" y="453"/>
                    <a:pt x="0" y="1181"/>
                  </a:cubicBezTo>
                  <a:cubicBezTo>
                    <a:pt x="0" y="1181"/>
                    <a:pt x="24" y="1165"/>
                    <a:pt x="26" y="1120"/>
                  </a:cubicBezTo>
                  <a:cubicBezTo>
                    <a:pt x="29" y="1075"/>
                    <a:pt x="40" y="957"/>
                    <a:pt x="58" y="872"/>
                  </a:cubicBezTo>
                  <a:cubicBezTo>
                    <a:pt x="77" y="787"/>
                    <a:pt x="218" y="347"/>
                    <a:pt x="514" y="99"/>
                  </a:cubicBezTo>
                  <a:cubicBezTo>
                    <a:pt x="514" y="99"/>
                    <a:pt x="510" y="150"/>
                    <a:pt x="463" y="294"/>
                  </a:cubicBezTo>
                  <a:cubicBezTo>
                    <a:pt x="463" y="294"/>
                    <a:pt x="457" y="308"/>
                    <a:pt x="469" y="364"/>
                  </a:cubicBezTo>
                  <a:cubicBezTo>
                    <a:pt x="469" y="364"/>
                    <a:pt x="481" y="387"/>
                    <a:pt x="651" y="2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76"/>
              <a:endParaRPr lang="fr-FR" sz="1800">
                <a:solidFill>
                  <a:prstClr val="black"/>
                </a:solidFill>
              </a:endParaRPr>
            </a:p>
          </p:txBody>
        </p:sp>
      </p:grpSp>
      <p:sp>
        <p:nvSpPr>
          <p:cNvPr id="17" name="Espace réservé du texte 22">
            <a:extLst>
              <a:ext uri="{FF2B5EF4-FFF2-40B4-BE49-F238E27FC236}">
                <a16:creationId xmlns:a16="http://schemas.microsoft.com/office/drawing/2014/main" id="{3235AD48-F5FF-4529-AE21-3689324B56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294" y="1665288"/>
            <a:ext cx="5314726" cy="44193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22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A00D33-3563-4325-A554-8E9652CD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Edit Master </a:t>
            </a:r>
            <a:r>
              <a:rPr lang="fr-FR" err="1"/>
              <a:t>text</a:t>
            </a:r>
            <a:r>
              <a:rPr lang="fr-FR"/>
              <a:t> styles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2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2" r:id="rId2"/>
    <p:sldLayoutId id="2147483697" r:id="rId3"/>
    <p:sldLayoutId id="2147483701" r:id="rId4"/>
    <p:sldLayoutId id="2147483705" r:id="rId5"/>
    <p:sldLayoutId id="2147483689" r:id="rId6"/>
    <p:sldLayoutId id="2147483708" r:id="rId7"/>
    <p:sldLayoutId id="2147483694" r:id="rId8"/>
    <p:sldLayoutId id="2147483703" r:id="rId9"/>
    <p:sldLayoutId id="2147483704" r:id="rId10"/>
    <p:sldLayoutId id="2147483696" r:id="rId11"/>
    <p:sldLayoutId id="2147483707" r:id="rId12"/>
    <p:sldLayoutId id="2147483712" r:id="rId13"/>
    <p:sldLayoutId id="2147483695" r:id="rId14"/>
    <p:sldLayoutId id="2147483700" r:id="rId15"/>
    <p:sldLayoutId id="2147483709" r:id="rId16"/>
    <p:sldLayoutId id="2147483706" r:id="rId17"/>
    <p:sldLayoutId id="2147483713" r:id="rId18"/>
  </p:sldLayoutIdLst>
  <p:txStyles>
    <p:titleStyle>
      <a:lvl1pPr algn="l" defTabSz="1088119" rtl="0" eaLnBrk="1" latinLnBrk="0" hangingPunct="1">
        <a:spcBef>
          <a:spcPct val="0"/>
        </a:spcBef>
        <a:buNone/>
        <a:defRPr sz="2667" kern="1200" cap="none" spc="8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119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 panose="020B0604020202020204" pitchFamily="34" charset="0"/>
        <a:buNone/>
        <a:defRPr lang="fr-FR" sz="1800" b="0" kern="1200" cap="none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216000" indent="216000" algn="l" defTabSz="1088119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lang="fr-FR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32000" indent="216000" algn="l" defTabSz="1088119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lang="fr-FR" sz="1400" b="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648000" indent="216000" algn="l" defTabSz="1088119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lang="fr-FR" sz="12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216000" algn="l" defTabSz="1088119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82000"/>
        <a:buFont typeface="Arial" panose="020B0604020202020204" pitchFamily="34" charset="0"/>
        <a:buChar char="•"/>
        <a:defRPr lang="fr-FR" sz="1200" i="1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992324" indent="-272031" algn="l" defTabSz="108811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382" indent="-272031" algn="l" defTabSz="108811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442" indent="-272031" algn="l" defTabSz="108811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499" indent="-272031" algn="l" defTabSz="108811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881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58" algn="l" defTabSz="10881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119" algn="l" defTabSz="10881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77" algn="l" defTabSz="10881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236" algn="l" defTabSz="10881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292" algn="l" defTabSz="10881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353" algn="l" defTabSz="10881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411" algn="l" defTabSz="10881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470" algn="l" defTabSz="10881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15" userDrawn="1">
          <p15:clr>
            <a:srgbClr val="F26B43"/>
          </p15:clr>
        </p15:guide>
        <p15:guide id="3" pos="7265" userDrawn="1">
          <p15:clr>
            <a:srgbClr val="F26B43"/>
          </p15:clr>
        </p15:guide>
        <p15:guide id="4" orient="horz" pos="10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www.yamcs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onarcloud.io/web_api" TargetMode="External"/><Relationship Id="rId3" Type="http://schemas.openxmlformats.org/officeDocument/2006/relationships/hyperlink" Target="https://git-scm.com/docs/git-log" TargetMode="External"/><Relationship Id="rId7" Type="http://schemas.openxmlformats.org/officeDocument/2006/relationships/hyperlink" Target="https://sonarcloud.io/dashboard?id=org.yamcs%3Ayamcs" TargetMode="External"/><Relationship Id="rId2" Type="http://schemas.openxmlformats.org/officeDocument/2006/relationships/hyperlink" Target="https://github.com/adamtornhill/code-maa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yamcs/yamcs" TargetMode="External"/><Relationship Id="rId5" Type="http://schemas.openxmlformats.org/officeDocument/2006/relationships/hyperlink" Target="http://www.yamcs.org/" TargetMode="External"/><Relationship Id="rId4" Type="http://schemas.openxmlformats.org/officeDocument/2006/relationships/hyperlink" Target="https://github.com/google/guava" TargetMode="External"/><Relationship Id="rId9" Type="http://schemas.openxmlformats.org/officeDocument/2006/relationships/hyperlink" Target="https://github.com/helenwa/talks/tree/master/2019_09_06-ShipItCon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ork_at_Mure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hyperlink" Target="https://twitter.com/Murex_Group" TargetMode="External"/><Relationship Id="rId4" Type="http://schemas.openxmlformats.org/officeDocument/2006/relationships/hyperlink" Target="https://www.murex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adamtornhill/code-maat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1D96C3-FFD8-4B7C-B679-2D2D7273DA9A}"/>
              </a:ext>
            </a:extLst>
          </p:cNvPr>
          <p:cNvSpPr/>
          <p:nvPr/>
        </p:nvSpPr>
        <p:spPr>
          <a:xfrm>
            <a:off x="1702751" y="-280625"/>
            <a:ext cx="6522848" cy="7017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</a:pPr>
            <a:endParaRPr lang="en-US" sz="4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B232FF-3DAE-4876-A975-6C2216730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7297" y="2874534"/>
            <a:ext cx="5552564" cy="98969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Targeting Technical Debt to speed up Development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7D1ED6-8D76-46E3-AFFA-0F6324E08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Helen Wallace</a:t>
            </a:r>
          </a:p>
        </p:txBody>
      </p:sp>
      <p:pic>
        <p:nvPicPr>
          <p:cNvPr id="5" name="shipitcon.png" descr="shipitcon.png">
            <a:extLst>
              <a:ext uri="{FF2B5EF4-FFF2-40B4-BE49-F238E27FC236}">
                <a16:creationId xmlns:a16="http://schemas.microsoft.com/office/drawing/2014/main" id="{31907FC9-3365-4DD8-8059-E31045DB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44" r="10178"/>
          <a:stretch>
            <a:fillRect/>
          </a:stretch>
        </p:blipFill>
        <p:spPr>
          <a:xfrm>
            <a:off x="8600672" y="4314548"/>
            <a:ext cx="3208619" cy="21340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324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45833E-6 4.81481E-6 L -0.06927 -0.00024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2C1553-1769-41FE-9E6D-D7713723E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36179"/>
              </p:ext>
            </p:extLst>
          </p:nvPr>
        </p:nvGraphicFramePr>
        <p:xfrm>
          <a:off x="666092" y="2678765"/>
          <a:ext cx="8041842" cy="3566160"/>
        </p:xfrm>
        <a:graphic>
          <a:graphicData uri="http://schemas.openxmlformats.org/drawingml/2006/table">
            <a:tbl>
              <a:tblPr/>
              <a:tblGrid>
                <a:gridCol w="6406212">
                  <a:extLst>
                    <a:ext uri="{9D8B030D-6E8A-4147-A177-3AD203B41FA5}">
                      <a16:colId xmlns:a16="http://schemas.microsoft.com/office/drawing/2014/main" val="672913307"/>
                    </a:ext>
                  </a:extLst>
                </a:gridCol>
                <a:gridCol w="817815">
                  <a:extLst>
                    <a:ext uri="{9D8B030D-6E8A-4147-A177-3AD203B41FA5}">
                      <a16:colId xmlns:a16="http://schemas.microsoft.com/office/drawing/2014/main" val="1427027103"/>
                    </a:ext>
                  </a:extLst>
                </a:gridCol>
                <a:gridCol w="817815">
                  <a:extLst>
                    <a:ext uri="{9D8B030D-6E8A-4147-A177-3AD203B41FA5}">
                      <a16:colId xmlns:a16="http://schemas.microsoft.com/office/drawing/2014/main" val="18032037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n-authors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n-revs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08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guava/src/com/google/common/util/concurrent/Futures.java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82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guava-tests/test/com/google/common/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/concurrent/FuturesTest.java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381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guava/src/com/google/common/graph/Graphs.java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73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/concurrent/AbstractFuture.java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303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pom.xml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6395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/com/google/common/graph/Graph.java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902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/com/google/common/graph/Network.java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0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README.md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57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guava/src/com/google/common/collect/Maps.java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490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guava-tests/test/com/google/common/graph/GraphsTest.java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274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android/pom.xml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930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guava/src/com/google/common/collect/Sets.java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486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guava/src/com/google/common/collect/ImmutableMap.java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077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guava/src/com/google/common/net/MediaType.java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403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/com/google/common/cache/LocalCache.java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35357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C7BBD18-699D-4B88-B4D5-7D485198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82421"/>
            <a:ext cx="8857813" cy="498598"/>
          </a:xfrm>
        </p:spPr>
        <p:txBody>
          <a:bodyPr/>
          <a:lstStyle/>
          <a:p>
            <a:r>
              <a:rPr lang="en-IE" sz="3600" dirty="0">
                <a:solidFill>
                  <a:schemeClr val="accent3">
                    <a:lumMod val="75000"/>
                  </a:schemeClr>
                </a:solidFill>
              </a:rPr>
              <a:t>Running on Guava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1BC18-8557-4517-A612-72DA83344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4255" y="1128203"/>
            <a:ext cx="10903489" cy="4419349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log --pretty=format:"[%h] %</a:t>
            </a:r>
            <a:r>
              <a:rPr lang="en-US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aN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%ad %s" --date=short --</a:t>
            </a:r>
            <a:r>
              <a:rPr lang="en-US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numstat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--after=2015-01-01 &gt; git_log.log</a:t>
            </a:r>
          </a:p>
          <a:p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  <a:p>
            <a:r>
              <a:rPr lang="sv-S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java -jar code-maat-1.1.jar -l git_log.log -c git &gt; guava_churn.csv</a:t>
            </a:r>
          </a:p>
          <a:p>
            <a:endParaRPr lang="sv-SE" b="1" dirty="0">
              <a:solidFill>
                <a:schemeClr val="accent3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  <a:p>
            <a:endParaRPr lang="sv-SE" b="1" dirty="0">
              <a:solidFill>
                <a:schemeClr val="accent3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2B5A5E-15CC-4296-8472-2C563A0A6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500929"/>
              </p:ext>
            </p:extLst>
          </p:nvPr>
        </p:nvGraphicFramePr>
        <p:xfrm>
          <a:off x="658813" y="2678765"/>
          <a:ext cx="8041842" cy="3566160"/>
        </p:xfrm>
        <a:graphic>
          <a:graphicData uri="http://schemas.openxmlformats.org/drawingml/2006/table">
            <a:tbl>
              <a:tblPr/>
              <a:tblGrid>
                <a:gridCol w="6406212">
                  <a:extLst>
                    <a:ext uri="{9D8B030D-6E8A-4147-A177-3AD203B41FA5}">
                      <a16:colId xmlns:a16="http://schemas.microsoft.com/office/drawing/2014/main" val="672913307"/>
                    </a:ext>
                  </a:extLst>
                </a:gridCol>
                <a:gridCol w="817815">
                  <a:extLst>
                    <a:ext uri="{9D8B030D-6E8A-4147-A177-3AD203B41FA5}">
                      <a16:colId xmlns:a16="http://schemas.microsoft.com/office/drawing/2014/main" val="1427027103"/>
                    </a:ext>
                  </a:extLst>
                </a:gridCol>
                <a:gridCol w="817815">
                  <a:extLst>
                    <a:ext uri="{9D8B030D-6E8A-4147-A177-3AD203B41FA5}">
                      <a16:colId xmlns:a16="http://schemas.microsoft.com/office/drawing/2014/main" val="18032037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n-authors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n-revs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08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guava/src/com/google/common/util/concurrent/Futures.java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82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guava-tests/test/com/google/common/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/concurrent/FuturesTest.java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381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guava/src/com/google/common/graph/Graphs.java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73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/concurrent/AbstractFuture.java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303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pom.xml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6395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/com/google/common/graph/Graph.java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902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/com/google/common/graph/Network.java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20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README.md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57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guava/src/com/google/common/collect/Maps.java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490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guava-tests/test/com/google/common/graph/GraphsTest.java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2274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android/pom.xml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930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guava/src/com/google/common/collect/Sets.java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486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guava/src/com/google/common/collect/ImmutableMap.java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077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guava/src/com/google/common/net/MediaType.java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403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guava/src/com/google/common/cache/LocalCache.java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353577"/>
                  </a:ext>
                </a:extLst>
              </a:tr>
            </a:tbl>
          </a:graphicData>
        </a:graphic>
      </p:graphicFrame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BAC856D6-081F-4FF9-93D9-57CB7519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7466" y="2782868"/>
            <a:ext cx="2904836" cy="29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7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6EE6F6-3E60-41BE-B540-8D54E067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C9E71-AAF2-4CA6-B565-C28DEAB79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F1E799-CC95-414C-A1BA-D7C9D48F27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0E8DE32-D858-42E9-8A12-98B9D7909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392794"/>
              </p:ext>
            </p:extLst>
          </p:nvPr>
        </p:nvGraphicFramePr>
        <p:xfrm>
          <a:off x="629699" y="709864"/>
          <a:ext cx="9445841" cy="5530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E806B510-1945-4E28-83DE-03499D10D6B1}"/>
              </a:ext>
            </a:extLst>
          </p:cNvPr>
          <p:cNvSpPr/>
          <p:nvPr/>
        </p:nvSpPr>
        <p:spPr>
          <a:xfrm rot="9608001">
            <a:off x="9776752" y="755056"/>
            <a:ext cx="1408612" cy="4572705"/>
          </a:xfrm>
          <a:prstGeom prst="curved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IE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F777CBD-CE56-4B0A-A2B3-D64321390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454200"/>
              </p:ext>
            </p:extLst>
          </p:nvPr>
        </p:nvGraphicFramePr>
        <p:xfrm>
          <a:off x="658813" y="2992454"/>
          <a:ext cx="7755653" cy="3560832"/>
        </p:xfrm>
        <a:graphic>
          <a:graphicData uri="http://schemas.openxmlformats.org/drawingml/2006/table">
            <a:tbl>
              <a:tblPr/>
              <a:tblGrid>
                <a:gridCol w="5986189">
                  <a:extLst>
                    <a:ext uri="{9D8B030D-6E8A-4147-A177-3AD203B41FA5}">
                      <a16:colId xmlns:a16="http://schemas.microsoft.com/office/drawing/2014/main" val="797103911"/>
                    </a:ext>
                  </a:extLst>
                </a:gridCol>
                <a:gridCol w="1005390">
                  <a:extLst>
                    <a:ext uri="{9D8B030D-6E8A-4147-A177-3AD203B41FA5}">
                      <a16:colId xmlns:a16="http://schemas.microsoft.com/office/drawing/2014/main" val="1062517990"/>
                    </a:ext>
                  </a:extLst>
                </a:gridCol>
                <a:gridCol w="764074">
                  <a:extLst>
                    <a:ext uri="{9D8B030D-6E8A-4147-A177-3AD203B41FA5}">
                      <a16:colId xmlns:a16="http://schemas.microsoft.com/office/drawing/2014/main" val="246463789"/>
                    </a:ext>
                  </a:extLst>
                </a:gridCol>
              </a:tblGrid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n-authors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n-revs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2030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/concurrent/Futures.java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62921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guava/src/com/google/common/graph/Graphs.java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816567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/concurrent/AbstractFuture.java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503243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guava/src/com/google/common/graph/Graph.java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170572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/com/google/common/graph/Network.java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061552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README.md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74364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/com/google/common/collect/Maps.java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761980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guava/src/com/google/common/collect/Sets.java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346263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/com/google/common/collect/ImmutableMap.java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39823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/com/google/common/net/MediaType.java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31315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guava/src/com/google/common/cache/LocalCache.java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654652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/concurrent/MoreExecutors.java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718522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guava/src/com/google/common/collect/ImmutableSet.java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64123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guava/src/com/google/common/graph/ValueGraph.java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197151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/com/google/common/collect/Iterators.java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84338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C7BBD18-699D-4B88-B4D5-7D485198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82421"/>
            <a:ext cx="8857813" cy="498598"/>
          </a:xfrm>
        </p:spPr>
        <p:txBody>
          <a:bodyPr/>
          <a:lstStyle/>
          <a:p>
            <a:r>
              <a:rPr lang="en-IE" sz="3600" dirty="0">
                <a:solidFill>
                  <a:schemeClr val="accent3">
                    <a:lumMod val="75000"/>
                  </a:schemeClr>
                </a:solidFill>
              </a:rPr>
              <a:t>Running on Guava – No Tests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1BC18-8557-4517-A612-72DA83344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4255" y="1128203"/>
            <a:ext cx="10903489" cy="4419349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log --pretty=format:"[%h] %</a:t>
            </a:r>
            <a:r>
              <a:rPr lang="en-US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aN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%ad %s" --date=short --</a:t>
            </a:r>
            <a:r>
              <a:rPr lang="en-US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numstat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--after=2015-01-01 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 . ":(exclude)**/test/**" ":(exclude)**/pom.xml" </a:t>
            </a:r>
          </a:p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&gt; git_log_no_tests.log</a:t>
            </a:r>
          </a:p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java -jar code-maat-1.1.jar -l </a:t>
            </a:r>
            <a:r>
              <a:rPr lang="en-US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git_log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_no_tests.log -c git &gt; guava_churn_no_tests.csv</a:t>
            </a: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CB9B2550-9A83-4E41-98E9-58F7EF3AD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6642" y="3143428"/>
            <a:ext cx="2918137" cy="2918137"/>
          </a:xfrm>
          <a:prstGeom prst="rect">
            <a:avLst/>
          </a:prstGeom>
        </p:spPr>
      </p:pic>
      <p:pic>
        <p:nvPicPr>
          <p:cNvPr id="9" name="Graphic 8" descr="Bug">
            <a:extLst>
              <a:ext uri="{FF2B5EF4-FFF2-40B4-BE49-F238E27FC236}">
                <a16:creationId xmlns:a16="http://schemas.microsoft.com/office/drawing/2014/main" id="{5B76C369-84DD-4D2C-B8BC-81F15108A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6594" y="3858470"/>
            <a:ext cx="914400" cy="9144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10F6F65-270B-4644-9542-E2390825E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452976"/>
              </p:ext>
            </p:extLst>
          </p:nvPr>
        </p:nvGraphicFramePr>
        <p:xfrm>
          <a:off x="658813" y="2992454"/>
          <a:ext cx="7755653" cy="3560832"/>
        </p:xfrm>
        <a:graphic>
          <a:graphicData uri="http://schemas.openxmlformats.org/drawingml/2006/table">
            <a:tbl>
              <a:tblPr/>
              <a:tblGrid>
                <a:gridCol w="5986189">
                  <a:extLst>
                    <a:ext uri="{9D8B030D-6E8A-4147-A177-3AD203B41FA5}">
                      <a16:colId xmlns:a16="http://schemas.microsoft.com/office/drawing/2014/main" val="797103911"/>
                    </a:ext>
                  </a:extLst>
                </a:gridCol>
                <a:gridCol w="1005390">
                  <a:extLst>
                    <a:ext uri="{9D8B030D-6E8A-4147-A177-3AD203B41FA5}">
                      <a16:colId xmlns:a16="http://schemas.microsoft.com/office/drawing/2014/main" val="1062517990"/>
                    </a:ext>
                  </a:extLst>
                </a:gridCol>
                <a:gridCol w="764074">
                  <a:extLst>
                    <a:ext uri="{9D8B030D-6E8A-4147-A177-3AD203B41FA5}">
                      <a16:colId xmlns:a16="http://schemas.microsoft.com/office/drawing/2014/main" val="246463789"/>
                    </a:ext>
                  </a:extLst>
                </a:gridCol>
              </a:tblGrid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n-authors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n-revs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42030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/concurrent/Futures.java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62921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guava/src/com/google/common/graph/Graphs.java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816567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/concurrent/AbstractFuture.java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503243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guava/src/com/google/common/graph/Graph.java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170572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/com/google/common/graph/Network.java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061552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README.md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74364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/com/google/common/collect/Maps.java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761980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guava/src/com/google/common/collect/Sets.java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346263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/com/google/common/collect/ImmutableMap.java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39823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/com/google/common/net/MediaType.java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31315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guava/src/com/google/common/cache/LocalCache.java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654652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/concurrent/MoreExecutors.java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718522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guava/src/com/google/common/collect/ImmutableSet.java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64123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guava/src/com/google/common/graph/ValueGraph.java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197151"/>
                  </a:ext>
                </a:extLst>
              </a:tr>
              <a:tr h="18383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/com/google/common/collect/Iterators.java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192" marR="9192" marT="91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843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69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BD18-699D-4B88-B4D5-7D485198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82421"/>
            <a:ext cx="8857813" cy="498598"/>
          </a:xfrm>
        </p:spPr>
        <p:txBody>
          <a:bodyPr/>
          <a:lstStyle/>
          <a:p>
            <a:r>
              <a:rPr lang="en-IE" sz="3600" dirty="0">
                <a:solidFill>
                  <a:schemeClr val="accent3">
                    <a:lumMod val="75000"/>
                  </a:schemeClr>
                </a:solidFill>
              </a:rPr>
              <a:t>Running on Guava – Just Bug Fixes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1BC18-8557-4517-A612-72DA83344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4255" y="1128203"/>
            <a:ext cx="10903489" cy="4419349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log --pretty=format:"[%h] %</a:t>
            </a:r>
            <a:r>
              <a:rPr lang="en-US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aN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%ad %s" --date=short --</a:t>
            </a:r>
            <a:r>
              <a:rPr lang="en-US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numstat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--after=2015-01-01 </a:t>
            </a:r>
          </a:p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-- . ":(exclude)**/test/**" ":(exclude)**/pom.xml" 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--grep=" fix "</a:t>
            </a:r>
          </a:p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&gt; git_log_just_bugs.log</a:t>
            </a:r>
          </a:p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java -jar code-maat-1.1.jar -l </a:t>
            </a:r>
            <a:r>
              <a:rPr lang="en-US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git_log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_no_tests.log -c git &gt; guava_churn_bugs.csv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E0CAB7-C431-458B-AF51-D2E3F7C75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059455"/>
              </p:ext>
            </p:extLst>
          </p:nvPr>
        </p:nvGraphicFramePr>
        <p:xfrm>
          <a:off x="658813" y="3132117"/>
          <a:ext cx="7927047" cy="3328066"/>
        </p:xfrm>
        <a:graphic>
          <a:graphicData uri="http://schemas.openxmlformats.org/drawingml/2006/table">
            <a:tbl>
              <a:tblPr/>
              <a:tblGrid>
                <a:gridCol w="6187623">
                  <a:extLst>
                    <a:ext uri="{9D8B030D-6E8A-4147-A177-3AD203B41FA5}">
                      <a16:colId xmlns:a16="http://schemas.microsoft.com/office/drawing/2014/main" val="3911361403"/>
                    </a:ext>
                  </a:extLst>
                </a:gridCol>
                <a:gridCol w="914587">
                  <a:extLst>
                    <a:ext uri="{9D8B030D-6E8A-4147-A177-3AD203B41FA5}">
                      <a16:colId xmlns:a16="http://schemas.microsoft.com/office/drawing/2014/main" val="3048715643"/>
                    </a:ext>
                  </a:extLst>
                </a:gridCol>
                <a:gridCol w="824837">
                  <a:extLst>
                    <a:ext uri="{9D8B030D-6E8A-4147-A177-3AD203B41FA5}">
                      <a16:colId xmlns:a16="http://schemas.microsoft.com/office/drawing/2014/main" val="2081845861"/>
                    </a:ext>
                  </a:extLst>
                </a:gridCol>
              </a:tblGrid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n-authors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n-revs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215626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/com/google/common/graph/Graph.java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298406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/com/google/common/cache/LocalCache.java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923565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/com/google/common/collect/LinkedHashMultimap.java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189443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/com/google/common/collect/Tables.java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749709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/com/google/common/collect/Maps.java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53718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guava-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testlib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/com/google/common/collect/testing/Helpers.java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04539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guava/src/com/google/common/collect/Iterables.java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614051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/com/google/common/collect/Sets.java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079787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guava/src/com/google/common/graph/Network.java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557745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guava-testlib/src/com/google/common/collect/testing/AbstractIteratorTester.java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775420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guava/src/com/google/common/util/concurrent/AbstractFuture.java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781838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/com/google/common/graph/MutableGraph.java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552205"/>
                  </a:ext>
                </a:extLst>
              </a:tr>
              <a:tr h="23771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guava/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/com/google/common/collect/ImmutableTable.java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804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12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216E-1E7E-45ED-8EE1-95E74742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350132"/>
            <a:ext cx="8857813" cy="430887"/>
          </a:xfrm>
        </p:spPr>
        <p:txBody>
          <a:bodyPr/>
          <a:lstStyle/>
          <a:p>
            <a:r>
              <a:rPr lang="en-IE" dirty="0"/>
              <a:t>Big Picture Thinking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9D1F8-E0F4-4CFD-B77D-86821DF34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13" y="878882"/>
            <a:ext cx="8857813" cy="413639"/>
          </a:xfrm>
        </p:spPr>
        <p:txBody>
          <a:bodyPr/>
          <a:lstStyle/>
          <a:p>
            <a:r>
              <a:rPr lang="en-IE" dirty="0"/>
              <a:t>Packages vs Classes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17991FB5-F213-4B2B-9001-94997183B7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53963491"/>
                  </p:ext>
                </p:extLst>
              </p:nvPr>
            </p:nvGraphicFramePr>
            <p:xfrm>
              <a:off x="1505527" y="0"/>
              <a:ext cx="10824586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17991FB5-F213-4B2B-9001-94997183B7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5527" y="0"/>
                <a:ext cx="10824586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275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sonarqube">
            <a:extLst>
              <a:ext uri="{FF2B5EF4-FFF2-40B4-BE49-F238E27FC236}">
                <a16:creationId xmlns:a16="http://schemas.microsoft.com/office/drawing/2014/main" id="{0C6C0EE9-F7BF-47F1-95AD-551A78227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22" b="33613"/>
          <a:stretch/>
        </p:blipFill>
        <p:spPr bwMode="auto">
          <a:xfrm>
            <a:off x="65016" y="3737784"/>
            <a:ext cx="6566849" cy="22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42038-3BEC-417B-92B9-9B7CD4A7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350132"/>
            <a:ext cx="8857813" cy="430887"/>
          </a:xfrm>
        </p:spPr>
        <p:txBody>
          <a:bodyPr/>
          <a:lstStyle/>
          <a:p>
            <a:r>
              <a:rPr lang="en-IE" dirty="0"/>
              <a:t>But the Boy Scout Rule!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4E1A8-A574-445E-8BCB-B70D081D1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13" y="878882"/>
            <a:ext cx="8857813" cy="413639"/>
          </a:xfrm>
        </p:spPr>
        <p:txBody>
          <a:bodyPr/>
          <a:lstStyle/>
          <a:p>
            <a:r>
              <a:rPr lang="en-IE" dirty="0"/>
              <a:t>Or what if someone already cleaned up this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04874-3373-4D9E-BF4A-A1CA3585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"/>
          <a:stretch/>
        </p:blipFill>
        <p:spPr>
          <a:xfrm>
            <a:off x="5282975" y="1390384"/>
            <a:ext cx="6566849" cy="5310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6E45B-E209-4FFA-8C46-8919F086133C}"/>
              </a:ext>
            </a:extLst>
          </p:cNvPr>
          <p:cNvSpPr txBox="1"/>
          <p:nvPr/>
        </p:nvSpPr>
        <p:spPr>
          <a:xfrm>
            <a:off x="247650" y="6490216"/>
            <a:ext cx="4305300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IE" sz="1200">
                <a:hlinkClick r:id="rId4"/>
              </a:rPr>
              <a:t>https://www.yamcs.org/</a:t>
            </a:r>
            <a:endParaRPr lang="en-IE" sz="1200" dirty="0"/>
          </a:p>
        </p:txBody>
      </p:sp>
      <p:pic>
        <p:nvPicPr>
          <p:cNvPr id="7" name="Graphic 6" descr="Heart with pulse">
            <a:extLst>
              <a:ext uri="{FF2B5EF4-FFF2-40B4-BE49-F238E27FC236}">
                <a16:creationId xmlns:a16="http://schemas.microsoft.com/office/drawing/2014/main" id="{B20E53F9-3A7E-4D03-98BC-5D55D3E22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041" y="1460876"/>
            <a:ext cx="2635913" cy="2635913"/>
          </a:xfrm>
          <a:prstGeom prst="rect">
            <a:avLst/>
          </a:prstGeom>
        </p:spPr>
      </p:pic>
      <p:pic>
        <p:nvPicPr>
          <p:cNvPr id="1026" name="Picture 2" descr="Image result for international space station">
            <a:extLst>
              <a:ext uri="{FF2B5EF4-FFF2-40B4-BE49-F238E27FC236}">
                <a16:creationId xmlns:a16="http://schemas.microsoft.com/office/drawing/2014/main" id="{36D6433C-2822-4E13-A152-E0D857E3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975484"/>
            <a:ext cx="56197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92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BD18-699D-4B88-B4D5-7D485198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82421"/>
            <a:ext cx="8857813" cy="498598"/>
          </a:xfrm>
        </p:spPr>
        <p:txBody>
          <a:bodyPr/>
          <a:lstStyle/>
          <a:p>
            <a:r>
              <a:rPr lang="en-IE" sz="3600" dirty="0">
                <a:solidFill>
                  <a:schemeClr val="accent3">
                    <a:lumMod val="75000"/>
                  </a:schemeClr>
                </a:solidFill>
              </a:rPr>
              <a:t>YAMCS – Start 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1BC18-8557-4517-A612-72DA83344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4255" y="1128203"/>
            <a:ext cx="10903489" cy="4419349"/>
          </a:xfrm>
        </p:spPr>
        <p:txBody>
          <a:bodyPr/>
          <a:lstStyle/>
          <a:p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671D07-1EDC-458A-B32A-4F710E206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466761"/>
              </p:ext>
            </p:extLst>
          </p:nvPr>
        </p:nvGraphicFramePr>
        <p:xfrm>
          <a:off x="644254" y="1128200"/>
          <a:ext cx="8962884" cy="4601592"/>
        </p:xfrm>
        <a:graphic>
          <a:graphicData uri="http://schemas.openxmlformats.org/drawingml/2006/table">
            <a:tbl>
              <a:tblPr/>
              <a:tblGrid>
                <a:gridCol w="7248868">
                  <a:extLst>
                    <a:ext uri="{9D8B030D-6E8A-4147-A177-3AD203B41FA5}">
                      <a16:colId xmlns:a16="http://schemas.microsoft.com/office/drawing/2014/main" val="1649331904"/>
                    </a:ext>
                  </a:extLst>
                </a:gridCol>
                <a:gridCol w="857008">
                  <a:extLst>
                    <a:ext uri="{9D8B030D-6E8A-4147-A177-3AD203B41FA5}">
                      <a16:colId xmlns:a16="http://schemas.microsoft.com/office/drawing/2014/main" val="3757385591"/>
                    </a:ext>
                  </a:extLst>
                </a:gridCol>
                <a:gridCol w="857008">
                  <a:extLst>
                    <a:ext uri="{9D8B030D-6E8A-4147-A177-3AD203B41FA5}">
                      <a16:colId xmlns:a16="http://schemas.microsoft.com/office/drawing/2014/main" val="4218953166"/>
                    </a:ext>
                  </a:extLst>
                </a:gridCol>
              </a:tblGrid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n-authors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n-revs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541456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yamcs-core/src/main/java/org/yamcs/YamcsServer.java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654686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yamcs-core/src/main/java/org/yamcs/xtce/SpreadsheetLoader.java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011342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yamcs-core/src/main/java/org/yamcs/management/ManagementService.java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079159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yamcs-core/src/main/java/org/yamcs/commanding/CommandQueueManager.java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551239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yamcs-core/src/main/java/org/yamcs/tctm/ReplayService.java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789663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yamcs-xtce/src/main/java/org/yamcs/xtce/xml/XtceStaxReader.java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738187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tctm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/TcpTcDataLink.java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688213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yamcs-core/src/main/java/org/yamcs/xtceproc/XtceDbFactory.java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490680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yamcs-api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/YConfiguration.java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391957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yamcs-core/src/main/java/org/yamcs/parameter/ParameterWithIdRequestHelper.java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0555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/algorithms/AlgorithmManager.java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18531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yamcs-core/src/main/java/org/yamcs/yarch/YarchDatabase.java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944159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/commanding/CommandingManager.java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25417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yamcs-core/src/main/java/org/yamcs/archive/XtceTmRecorder.java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105486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yamcs-core/src/main/java/org/yamcs/YamcsServerInstance.java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73597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yamcs-core/src/main/java/org/yamcs/yarch/rocksdb/RdbStorageEngine.java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32168"/>
                  </a:ext>
                </a:extLst>
              </a:tr>
              <a:tr h="255644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yamcs-core/src/main/java/org/yamcs/web/HttpServer.java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790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01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E4AB25-52A6-4EBA-8A76-4A1F4EC42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783292"/>
              </p:ext>
            </p:extLst>
          </p:nvPr>
        </p:nvGraphicFramePr>
        <p:xfrm>
          <a:off x="933490" y="1480637"/>
          <a:ext cx="10115782" cy="4011930"/>
        </p:xfrm>
        <a:graphic>
          <a:graphicData uri="http://schemas.openxmlformats.org/drawingml/2006/table">
            <a:tbl>
              <a:tblPr/>
              <a:tblGrid>
                <a:gridCol w="6867906">
                  <a:extLst>
                    <a:ext uri="{9D8B030D-6E8A-4147-A177-3AD203B41FA5}">
                      <a16:colId xmlns:a16="http://schemas.microsoft.com/office/drawing/2014/main" val="1699301371"/>
                    </a:ext>
                  </a:extLst>
                </a:gridCol>
                <a:gridCol w="811969">
                  <a:extLst>
                    <a:ext uri="{9D8B030D-6E8A-4147-A177-3AD203B41FA5}">
                      <a16:colId xmlns:a16="http://schemas.microsoft.com/office/drawing/2014/main" val="3443379283"/>
                    </a:ext>
                  </a:extLst>
                </a:gridCol>
                <a:gridCol w="811969">
                  <a:extLst>
                    <a:ext uri="{9D8B030D-6E8A-4147-A177-3AD203B41FA5}">
                      <a16:colId xmlns:a16="http://schemas.microsoft.com/office/drawing/2014/main" val="2216177074"/>
                    </a:ext>
                  </a:extLst>
                </a:gridCol>
                <a:gridCol w="811969">
                  <a:extLst>
                    <a:ext uri="{9D8B030D-6E8A-4147-A177-3AD203B41FA5}">
                      <a16:colId xmlns:a16="http://schemas.microsoft.com/office/drawing/2014/main" val="3843035340"/>
                    </a:ext>
                  </a:extLst>
                </a:gridCol>
                <a:gridCol w="811969">
                  <a:extLst>
                    <a:ext uri="{9D8B030D-6E8A-4147-A177-3AD203B41FA5}">
                      <a16:colId xmlns:a16="http://schemas.microsoft.com/office/drawing/2014/main" val="1910946821"/>
                    </a:ext>
                  </a:extLst>
                </a:gridCol>
              </a:tblGrid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n-authors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n-revs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930855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yamcs-core/src/main/java/org/yamcs/YamcsServer.java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79371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xtce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/SpreadsheetLoader.java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04032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yamcs-core/src/main/java/org/yamcs/management/ManagementService.java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672651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yamcs-core/src/main/java/org/yamcs/commanding/CommandQueueManager.java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22019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yamcs-core/src/main/java/org/yamcs/tctm/ReplayService.java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9011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yamcs-xtce/src/main/java/org/yamcs/xtce/xml/XtceStaxReader.java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883977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tctm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/TcpTcDataLink.java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372082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xtceproc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/XtceDbFactory.java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41000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yamcs-api/src/main/java/org/yamcs/YConfiguration.java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04069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/parameter/ParameterWithIdRequestHelper.java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03039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yamcs-core/src/main/java/org/yamcs/algorithms/AlgorithmManager.java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38988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yamcs-core/src/main/java/org/yamcs/yarch/YarchDatabase.java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046444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yamcs-core/src/main/java/org/yamcs/commanding/CommandingManager.java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436318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yamcs-core/src/main/java/org/yamcs/archive/XtceTmRecorder.java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5795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yamcs-core/src/main/java/org/yamcs/YamcsServerInstance.java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959762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yamcs-core/src/main/java/org/yamcs/yarch/rocksdb/RdbStorageEngine.java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198953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yamcs-core/src/main/java/org/yamcs/web/HttpServer.java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4549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C7BBD18-699D-4B88-B4D5-7D485198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82421"/>
            <a:ext cx="8857813" cy="498598"/>
          </a:xfrm>
        </p:spPr>
        <p:txBody>
          <a:bodyPr/>
          <a:lstStyle/>
          <a:p>
            <a:r>
              <a:rPr lang="en-IE" sz="3600" dirty="0">
                <a:solidFill>
                  <a:schemeClr val="accent3">
                    <a:lumMod val="75000"/>
                  </a:schemeClr>
                </a:solidFill>
              </a:rPr>
              <a:t>YAMCS – With Health Metrics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E338EC-8A8D-408C-AEF0-E2227FE65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19388"/>
              </p:ext>
            </p:extLst>
          </p:nvPr>
        </p:nvGraphicFramePr>
        <p:xfrm>
          <a:off x="933490" y="1480637"/>
          <a:ext cx="10115782" cy="4011930"/>
        </p:xfrm>
        <a:graphic>
          <a:graphicData uri="http://schemas.openxmlformats.org/drawingml/2006/table">
            <a:tbl>
              <a:tblPr/>
              <a:tblGrid>
                <a:gridCol w="6867906">
                  <a:extLst>
                    <a:ext uri="{9D8B030D-6E8A-4147-A177-3AD203B41FA5}">
                      <a16:colId xmlns:a16="http://schemas.microsoft.com/office/drawing/2014/main" val="1699301371"/>
                    </a:ext>
                  </a:extLst>
                </a:gridCol>
                <a:gridCol w="811969">
                  <a:extLst>
                    <a:ext uri="{9D8B030D-6E8A-4147-A177-3AD203B41FA5}">
                      <a16:colId xmlns:a16="http://schemas.microsoft.com/office/drawing/2014/main" val="3443379283"/>
                    </a:ext>
                  </a:extLst>
                </a:gridCol>
                <a:gridCol w="811969">
                  <a:extLst>
                    <a:ext uri="{9D8B030D-6E8A-4147-A177-3AD203B41FA5}">
                      <a16:colId xmlns:a16="http://schemas.microsoft.com/office/drawing/2014/main" val="2216177074"/>
                    </a:ext>
                  </a:extLst>
                </a:gridCol>
                <a:gridCol w="811969">
                  <a:extLst>
                    <a:ext uri="{9D8B030D-6E8A-4147-A177-3AD203B41FA5}">
                      <a16:colId xmlns:a16="http://schemas.microsoft.com/office/drawing/2014/main" val="3843035340"/>
                    </a:ext>
                  </a:extLst>
                </a:gridCol>
                <a:gridCol w="811969">
                  <a:extLst>
                    <a:ext uri="{9D8B030D-6E8A-4147-A177-3AD203B41FA5}">
                      <a16:colId xmlns:a16="http://schemas.microsoft.com/office/drawing/2014/main" val="1910946821"/>
                    </a:ext>
                  </a:extLst>
                </a:gridCol>
              </a:tblGrid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n-authors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n-revs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930855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yamcs-core/src/main/java/org/yamcs/YamcsServer.java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79371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xtce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/SpreadsheetLoader.java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04032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yamcs-core/src/main/java/org/yamcs/management/ManagementService.java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672651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yamcs-core/src/main/java/org/yamcs/commanding/CommandQueueManager.java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22019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yamcs-core/src/main/java/org/yamcs/tctm/ReplayService.java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9011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yamcs-xtce/src/main/java/org/yamcs/xtce/xml/XtceStaxReader.java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883977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tctm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/TcpTcDataLink.java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372082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xtceproc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/XtceDbFactory.java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41000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yamcs-api/src/main/java/org/yamcs/YConfiguration.java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04069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/parameter/ParameterWithIdRequestHelper.java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03039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yamcs-core/src/main/java/org/yamcs/algorithms/AlgorithmManager.java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38988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yamcs-core/src/main/java/org/yamcs/yarch/YarchDatabase.java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046444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yamcs-core/src/main/java/org/yamcs/commanding/CommandingManager.java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436318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yamcs-core/src/main/java/org/yamcs/archive/XtceTmRecorder.java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5795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yamcs-core/src/main/java/org/yamcs/YamcsServerInstance.java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959762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yamcs-core/src/main/java/org/yamcs/yarch/rocksdb/RdbStorageEngine.java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198953"/>
                  </a:ext>
                </a:extLst>
              </a:tr>
              <a:tr h="20636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yamcs-core/src/main/java/org/yamcs/web/HttpServer.java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454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0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BD18-699D-4B88-B4D5-7D485198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82421"/>
            <a:ext cx="8857813" cy="498598"/>
          </a:xfrm>
        </p:spPr>
        <p:txBody>
          <a:bodyPr/>
          <a:lstStyle/>
          <a:p>
            <a:r>
              <a:rPr lang="en-IE" sz="3600" dirty="0">
                <a:solidFill>
                  <a:schemeClr val="accent3">
                    <a:lumMod val="75000"/>
                  </a:schemeClr>
                </a:solidFill>
              </a:rPr>
              <a:t>YAMCS – Thresholding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1BC18-8557-4517-A612-72DA83344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4255" y="1128203"/>
            <a:ext cx="10903489" cy="4419349"/>
          </a:xfrm>
        </p:spPr>
        <p:txBody>
          <a:bodyPr/>
          <a:lstStyle/>
          <a:p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0099B1-8459-4385-A4C1-0F5D3A61E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34480"/>
              </p:ext>
            </p:extLst>
          </p:nvPr>
        </p:nvGraphicFramePr>
        <p:xfrm>
          <a:off x="644255" y="1310448"/>
          <a:ext cx="9797322" cy="4011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51694">
                  <a:extLst>
                    <a:ext uri="{9D8B030D-6E8A-4147-A177-3AD203B41FA5}">
                      <a16:colId xmlns:a16="http://schemas.microsoft.com/office/drawing/2014/main" val="1123689274"/>
                    </a:ext>
                  </a:extLst>
                </a:gridCol>
                <a:gridCol w="786407">
                  <a:extLst>
                    <a:ext uri="{9D8B030D-6E8A-4147-A177-3AD203B41FA5}">
                      <a16:colId xmlns:a16="http://schemas.microsoft.com/office/drawing/2014/main" val="1127750655"/>
                    </a:ext>
                  </a:extLst>
                </a:gridCol>
                <a:gridCol w="786407">
                  <a:extLst>
                    <a:ext uri="{9D8B030D-6E8A-4147-A177-3AD203B41FA5}">
                      <a16:colId xmlns:a16="http://schemas.microsoft.com/office/drawing/2014/main" val="3293086622"/>
                    </a:ext>
                  </a:extLst>
                </a:gridCol>
                <a:gridCol w="786407">
                  <a:extLst>
                    <a:ext uri="{9D8B030D-6E8A-4147-A177-3AD203B41FA5}">
                      <a16:colId xmlns:a16="http://schemas.microsoft.com/office/drawing/2014/main" val="3668174659"/>
                    </a:ext>
                  </a:extLst>
                </a:gridCol>
                <a:gridCol w="786407">
                  <a:extLst>
                    <a:ext uri="{9D8B030D-6E8A-4147-A177-3AD203B41FA5}">
                      <a16:colId xmlns:a16="http://schemas.microsoft.com/office/drawing/2014/main" val="617300985"/>
                    </a:ext>
                  </a:extLst>
                </a:gridCol>
              </a:tblGrid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entity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n-revs</a:t>
                      </a:r>
                      <a:endParaRPr lang="en-IE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coverage</a:t>
                      </a:r>
                      <a:endParaRPr lang="en-IE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issues</a:t>
                      </a:r>
                      <a:endParaRPr lang="en-IE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Candidate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835413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/YamcsServer.java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141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699220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xtce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/SpreadsheetLoader.java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54461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/management/ManagementService.java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32293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/commanding/CommandQueueManager.java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384069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tctm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/ReplayService.java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553315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yamcs-xtce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xtce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/xml/XtceStaxReader.java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051458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tctm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/TcpTcDataLink.java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438678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xtceproc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/XtceDbFactory.java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03481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yamcs-api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/YConfiguration.java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016532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/parameter/ParameterWithIdRequestHelper.java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31154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/algorithms/AlgorithmManager.java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21546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yarch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/YarchDatabase.java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571677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/commanding/CommandingManager.java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896095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/archive/XtceTmRecorder.java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13526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-core/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/main/java/org/</a:t>
                      </a:r>
                      <a:r>
                        <a:rPr lang="en-IE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</a:t>
                      </a:r>
                      <a:r>
                        <a:rPr lang="en-IE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/YamcsServerInstance.java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751297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yamcs-core/src/main/java/org/yamcs/yarch/rocksdb/RdbStorageEngine.java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53069"/>
                  </a:ext>
                </a:extLst>
              </a:tr>
              <a:tr h="219707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yamcs-core/src/main/java/org/yamcs/web/HttpServer.java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6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22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BD18-699D-4B88-B4D5-7D485198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82421"/>
            <a:ext cx="8857813" cy="498598"/>
          </a:xfrm>
        </p:spPr>
        <p:txBody>
          <a:bodyPr/>
          <a:lstStyle/>
          <a:p>
            <a:r>
              <a:rPr lang="en-IE" sz="3600" dirty="0">
                <a:solidFill>
                  <a:schemeClr val="accent3">
                    <a:lumMod val="75000"/>
                  </a:schemeClr>
                </a:solidFill>
              </a:rPr>
              <a:t>YAMCS – FINAL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1BC18-8557-4517-A612-72DA83344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4255" y="1128203"/>
            <a:ext cx="10903489" cy="4419349"/>
          </a:xfrm>
        </p:spPr>
        <p:txBody>
          <a:bodyPr/>
          <a:lstStyle/>
          <a:p>
            <a:endParaRPr lang="en-US" b="1" dirty="0">
              <a:solidFill>
                <a:schemeClr val="accent3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431853-CF20-4F5A-8775-AED16ED33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98439"/>
              </p:ext>
            </p:extLst>
          </p:nvPr>
        </p:nvGraphicFramePr>
        <p:xfrm>
          <a:off x="477716" y="781019"/>
          <a:ext cx="10252807" cy="6017895"/>
        </p:xfrm>
        <a:graphic>
          <a:graphicData uri="http://schemas.openxmlformats.org/drawingml/2006/table">
            <a:tbl>
              <a:tblPr/>
              <a:tblGrid>
                <a:gridCol w="7093715">
                  <a:extLst>
                    <a:ext uri="{9D8B030D-6E8A-4147-A177-3AD203B41FA5}">
                      <a16:colId xmlns:a16="http://schemas.microsoft.com/office/drawing/2014/main" val="101337464"/>
                    </a:ext>
                  </a:extLst>
                </a:gridCol>
                <a:gridCol w="816241">
                  <a:extLst>
                    <a:ext uri="{9D8B030D-6E8A-4147-A177-3AD203B41FA5}">
                      <a16:colId xmlns:a16="http://schemas.microsoft.com/office/drawing/2014/main" val="1993958756"/>
                    </a:ext>
                  </a:extLst>
                </a:gridCol>
                <a:gridCol w="816241">
                  <a:extLst>
                    <a:ext uri="{9D8B030D-6E8A-4147-A177-3AD203B41FA5}">
                      <a16:colId xmlns:a16="http://schemas.microsoft.com/office/drawing/2014/main" val="3702165424"/>
                    </a:ext>
                  </a:extLst>
                </a:gridCol>
                <a:gridCol w="674733">
                  <a:extLst>
                    <a:ext uri="{9D8B030D-6E8A-4147-A177-3AD203B41FA5}">
                      <a16:colId xmlns:a16="http://schemas.microsoft.com/office/drawing/2014/main" val="321906774"/>
                    </a:ext>
                  </a:extLst>
                </a:gridCol>
                <a:gridCol w="851877">
                  <a:extLst>
                    <a:ext uri="{9D8B030D-6E8A-4147-A177-3AD203B41FA5}">
                      <a16:colId xmlns:a16="http://schemas.microsoft.com/office/drawing/2014/main" val="254774742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n-revs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Candidate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547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yamcs-core/src/main/java/org/yamcs/YamcsServer.java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yamcs-api/src/main/java/org/yamcs/YConfiguration.java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2584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yamcs-xtce/src/main/java/org/yamcs/xtce/XtceDb.java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6040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yamcs-core/src/main/java/org/yamcs/tctm/TcpTmDataLink.java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7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yamcs-api/src/main/java/org/yamcs/api/YamcsConnectionProperties.java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5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yamcs-core/src/main/java/org/yamcs/utils/ValueUtility.java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4585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yamcs-xtce/src/main/java/org/yamcs/xtce/MetaCommand.java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00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yamcs-core/src/main/java/org/yamcs/parameter/SystemParametersProvider.java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147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yamcs-core/src/main/java/org/yamcs/parameterarchive/BackFiller.java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049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yamcs-core/src/main/java/org/yamcs/tctm/FilePollingTmDataLink.java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53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yamcs-api/src/main/java/org/yamcs/api/EventProducerFactory.java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693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yamcs-core/src/main/java/org/yamcs/security/SpnegoAuthModule.java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702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/cli/Command.java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2622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tctm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/UdpTmDataLink.java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4463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yamcs-core/src/main/java/org/yamcs/utils/ByteArrayUtils.java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8269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yamcs-tse/src/main/java/org/yamcs/tctm/TseDataLink.java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2211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tctm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/TmFileReader.java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8786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tctm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/UdpParameterDataLink.java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2937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yamcs-api/src/main/java/org/yamcs/utils/CcsdsPacket.java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7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yamcs-core/src/main/java/org/yamcs/tctm/AbstractTmDataLink.java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992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yamcs-xtce/src/main/java/org/yamcs/xtce/Comparison.java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3183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yamcs-artemis/src/main/java/org/yamcs/artemis/AbstractArtemisTranslatorService.java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139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yamcs-core/src/main/java/org/yamcs/http/api/archive/ArchiveDownloadRestHandler.java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1054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-core/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src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/main/java/org/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I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tctm</a:t>
                      </a:r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/UdpTcDataLink.java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46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yamcs-core/src/main/java/org/yamcs/http/api/processor/ProcessorRestHandler.java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307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yamcs-core/src/main/java/org/yamcs/utils/YObjectLoader.java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104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38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8813" y="878882"/>
            <a:ext cx="8857813" cy="405817"/>
          </a:xfrm>
        </p:spPr>
        <p:txBody>
          <a:bodyPr/>
          <a:lstStyle/>
          <a:p>
            <a:r>
              <a:rPr lang="en-US" dirty="0"/>
              <a:t>~10 minutes + questions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Why I did this?</a:t>
            </a:r>
            <a:br>
              <a:rPr lang="en-US" sz="2400" dirty="0"/>
            </a:br>
            <a:r>
              <a:rPr lang="en-US" sz="2400" dirty="0"/>
              <a:t>Should you do this?</a:t>
            </a:r>
          </a:p>
          <a:p>
            <a:r>
              <a:rPr lang="en-US" sz="2400" dirty="0"/>
              <a:t>How do you do it?</a:t>
            </a:r>
          </a:p>
          <a:p>
            <a:r>
              <a:rPr lang="en-US" sz="2400" dirty="0"/>
              <a:t>	Pulling from VCS</a:t>
            </a:r>
          </a:p>
          <a:p>
            <a:r>
              <a:rPr lang="en-US" sz="2400" dirty="0"/>
              <a:t>		Basics</a:t>
            </a:r>
          </a:p>
          <a:p>
            <a:r>
              <a:rPr lang="en-US" sz="2400" dirty="0"/>
              <a:t>		Filtering</a:t>
            </a:r>
          </a:p>
          <a:p>
            <a:r>
              <a:rPr lang="en-US" sz="2400" dirty="0"/>
              <a:t>		Advanced</a:t>
            </a:r>
            <a:br>
              <a:rPr lang="en-US" sz="2400" dirty="0"/>
            </a:br>
            <a:r>
              <a:rPr lang="en-US" sz="2400" dirty="0"/>
              <a:t>	Joining With Static Code Analysis</a:t>
            </a:r>
          </a:p>
          <a:p>
            <a:r>
              <a:rPr lang="en-US" sz="2400" dirty="0"/>
              <a:t>What next?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6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216E-1E7E-45ED-8EE1-95E74742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171621"/>
            <a:ext cx="8857813" cy="609398"/>
          </a:xfrm>
        </p:spPr>
        <p:txBody>
          <a:bodyPr/>
          <a:lstStyle/>
          <a:p>
            <a:r>
              <a:rPr lang="en-IE" sz="4400" dirty="0"/>
              <a:t>Get it done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9CDE6-6C52-4175-81B5-211F1C383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13" y="878882"/>
            <a:ext cx="8857813" cy="405817"/>
          </a:xfrm>
        </p:spPr>
        <p:txBody>
          <a:bodyPr/>
          <a:lstStyle/>
          <a:p>
            <a:endParaRPr lang="en-I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8A97B0-9C52-4408-8A6D-482DDBC035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833290"/>
            <a:ext cx="4661836" cy="44193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Happy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Find Bugs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Faster Fixes</a:t>
            </a:r>
          </a:p>
        </p:txBody>
      </p:sp>
      <p:pic>
        <p:nvPicPr>
          <p:cNvPr id="3074" name="Picture 2" descr="Image result for panda gif">
            <a:extLst>
              <a:ext uri="{FF2B5EF4-FFF2-40B4-BE49-F238E27FC236}">
                <a16:creationId xmlns:a16="http://schemas.microsoft.com/office/drawing/2014/main" id="{5EF4B874-7907-470B-825F-0D2A0C56FF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75" y="1558834"/>
            <a:ext cx="5061297" cy="450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78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BD18-699D-4B88-B4D5-7D485198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82421"/>
            <a:ext cx="8857813" cy="498598"/>
          </a:xfrm>
        </p:spPr>
        <p:txBody>
          <a:bodyPr/>
          <a:lstStyle/>
          <a:p>
            <a:r>
              <a:rPr lang="en-IE" sz="3600" dirty="0">
                <a:solidFill>
                  <a:schemeClr val="accent3">
                    <a:lumMod val="75000"/>
                  </a:schemeClr>
                </a:solidFill>
              </a:rPr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1BC18-8557-4517-A612-72DA83344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4255" y="1128203"/>
            <a:ext cx="10903489" cy="4419349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Code Maat    	– Adam Thornhill 		- 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IE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adamtornhill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/code-</a:t>
            </a:r>
            <a:r>
              <a:rPr lang="en-IE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maat</a:t>
            </a:r>
            <a:b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</a:b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Log Docs 	- 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git-scm.com/docs/git-log</a:t>
            </a:r>
            <a:b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Guava        	- 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github.com/google/guava</a:t>
            </a:r>
            <a:b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</a:b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YAMCS        	- 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www.yamcs.org/</a:t>
            </a:r>
            <a:endParaRPr lang="en-IE" b="1" dirty="0">
              <a:solidFill>
                <a:schemeClr val="accent3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	    	- 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IE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yamcs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IE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yamcs</a:t>
            </a:r>
            <a:endParaRPr lang="en-IE" b="1" dirty="0">
              <a:solidFill>
                <a:schemeClr val="accent3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	    	- 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sonarcloud.io/</a:t>
            </a:r>
            <a:r>
              <a:rPr lang="en-IE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dashboard?id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=org.yamcs%3Ayamcs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, </a:t>
            </a:r>
            <a:b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</a:b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Sonar API	- 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sonarcloud.io/</a:t>
            </a:r>
            <a:r>
              <a:rPr lang="en-IE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web_api</a:t>
            </a:r>
            <a:b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</a:br>
            <a:endParaRPr lang="en-IE" b="1" dirty="0">
              <a:solidFill>
                <a:schemeClr val="accent3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Scripts and Slides - 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IE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helenwa</a:t>
            </a:r>
            <a:r>
              <a:rPr lang="en-IE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/talks/tree/master/2019_09_06-ShipItCon</a:t>
            </a:r>
            <a:endParaRPr lang="en-IE" b="1" dirty="0">
              <a:solidFill>
                <a:schemeClr val="accent3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94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7D3C-4710-4550-AF29-873E72611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60565"/>
            <a:ext cx="8857813" cy="498598"/>
          </a:xfrm>
        </p:spPr>
        <p:txBody>
          <a:bodyPr/>
          <a:lstStyle/>
          <a:p>
            <a:r>
              <a:rPr lang="en-IE" sz="3600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CD040-2AA8-46D2-8E78-0078B4B2AD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13" y="878882"/>
            <a:ext cx="10903488" cy="5198068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IE" sz="165200" b="1" dirty="0">
                <a:latin typeface="+mj-lt"/>
              </a:rPr>
              <a:t>?</a:t>
            </a:r>
            <a:endParaRPr lang="en-IE" sz="19996" b="1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78A957-489E-4449-BC67-9783AF516B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68765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3747FAE2-FFAE-4F3B-8FE6-91C6C630A724}"/>
              </a:ext>
            </a:extLst>
          </p:cNvPr>
          <p:cNvGrpSpPr/>
          <p:nvPr/>
        </p:nvGrpSpPr>
        <p:grpSpPr>
          <a:xfrm>
            <a:off x="3778447" y="1656671"/>
            <a:ext cx="3635637" cy="825942"/>
            <a:chOff x="3649355" y="1403134"/>
            <a:chExt cx="3635637" cy="825942"/>
          </a:xfrm>
        </p:grpSpPr>
        <p:sp>
          <p:nvSpPr>
            <p:cNvPr id="7" name="TextBox 173">
              <a:extLst>
                <a:ext uri="{FF2B5EF4-FFF2-40B4-BE49-F238E27FC236}">
                  <a16:creationId xmlns:a16="http://schemas.microsoft.com/office/drawing/2014/main" id="{3E708EE0-CB86-45B2-B602-2883CDF4B203}"/>
                </a:ext>
              </a:extLst>
            </p:cNvPr>
            <p:cNvSpPr txBox="1"/>
            <p:nvPr/>
          </p:nvSpPr>
          <p:spPr>
            <a:xfrm>
              <a:off x="3650040" y="1403134"/>
              <a:ext cx="3634952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3600" b="1" dirty="0">
                  <a:solidFill>
                    <a:schemeClr val="tx1"/>
                  </a:solidFill>
                  <a:latin typeface="+mj-lt"/>
                  <a:ea typeface="Roboto" charset="0"/>
                  <a:cs typeface="Arial" panose="020B0604020202020204" pitchFamily="34" charset="0"/>
                </a:rPr>
                <a:t>Helen Wallace</a:t>
              </a:r>
            </a:p>
          </p:txBody>
        </p:sp>
        <p:sp>
          <p:nvSpPr>
            <p:cNvPr id="8" name="TextBox 174">
              <a:extLst>
                <a:ext uri="{FF2B5EF4-FFF2-40B4-BE49-F238E27FC236}">
                  <a16:creationId xmlns:a16="http://schemas.microsoft.com/office/drawing/2014/main" id="{DB99B044-FA58-4E97-A30E-1AB3B658980E}"/>
                </a:ext>
              </a:extLst>
            </p:cNvPr>
            <p:cNvSpPr txBox="1"/>
            <p:nvPr/>
          </p:nvSpPr>
          <p:spPr>
            <a:xfrm>
              <a:off x="3649355" y="1842560"/>
              <a:ext cx="3635637" cy="38651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sz="1600" dirty="0">
                <a:latin typeface="+mj-lt"/>
                <a:ea typeface="Roboto Light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Connecteur droit 26">
            <a:extLst>
              <a:ext uri="{FF2B5EF4-FFF2-40B4-BE49-F238E27FC236}">
                <a16:creationId xmlns:a16="http://schemas.microsoft.com/office/drawing/2014/main" id="{D1678330-4091-4B30-A384-929BE5D8E2E1}"/>
              </a:ext>
            </a:extLst>
          </p:cNvPr>
          <p:cNvCxnSpPr>
            <a:cxnSpLocks/>
          </p:cNvCxnSpPr>
          <p:nvPr/>
        </p:nvCxnSpPr>
        <p:spPr>
          <a:xfrm>
            <a:off x="3778447" y="2773255"/>
            <a:ext cx="341573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4BA3009-B687-4CF6-BB05-A117FA72E3D4}"/>
              </a:ext>
            </a:extLst>
          </p:cNvPr>
          <p:cNvGrpSpPr/>
          <p:nvPr/>
        </p:nvGrpSpPr>
        <p:grpSpPr>
          <a:xfrm>
            <a:off x="5171277" y="3860262"/>
            <a:ext cx="1958682" cy="338554"/>
            <a:chOff x="3680408" y="5288049"/>
            <a:chExt cx="1958682" cy="33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8EC231-54FF-425D-929B-55DDFB3F3B49}"/>
                </a:ext>
              </a:extLst>
            </p:cNvPr>
            <p:cNvSpPr/>
            <p:nvPr userDrawn="1"/>
          </p:nvSpPr>
          <p:spPr>
            <a:xfrm>
              <a:off x="4108531" y="5288049"/>
              <a:ext cx="1530559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/>
              <a:r>
                <a:rPr lang="fr-FR" sz="1600" dirty="0">
                  <a:latin typeface="+mj-lt"/>
                  <a:ea typeface="Roboto Light" charset="0"/>
                  <a:cs typeface="Arial" panose="020B0604020202020204" pitchFamily="34" charset="0"/>
                </a:rPr>
                <a:t>@</a:t>
              </a:r>
              <a:r>
                <a:rPr lang="fr-FR" sz="1600" dirty="0" err="1">
                  <a:latin typeface="+mj-lt"/>
                  <a:ea typeface="Roboto Light" charset="0"/>
                  <a:cs typeface="Arial" panose="020B0604020202020204" pitchFamily="34" charset="0"/>
                </a:rPr>
                <a:t>Work_at_Murex</a:t>
              </a:r>
              <a:endParaRPr lang="fr-FR" sz="1600" dirty="0">
                <a:latin typeface="+mj-lt"/>
                <a:ea typeface="Roboto Light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9C1B1C7-F263-4CF0-9F06-2DDDABE43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0408" y="5384310"/>
              <a:ext cx="264468" cy="215642"/>
            </a:xfrm>
            <a:custGeom>
              <a:avLst/>
              <a:gdLst>
                <a:gd name="T0" fmla="*/ 88 w 236"/>
                <a:gd name="T1" fmla="*/ 192 h 192"/>
                <a:gd name="T2" fmla="*/ 2 w 236"/>
                <a:gd name="T3" fmla="*/ 174 h 192"/>
                <a:gd name="T4" fmla="*/ 0 w 236"/>
                <a:gd name="T5" fmla="*/ 168 h 192"/>
                <a:gd name="T6" fmla="*/ 6 w 236"/>
                <a:gd name="T7" fmla="*/ 164 h 192"/>
                <a:gd name="T8" fmla="*/ 56 w 236"/>
                <a:gd name="T9" fmla="*/ 151 h 192"/>
                <a:gd name="T10" fmla="*/ 12 w 236"/>
                <a:gd name="T11" fmla="*/ 117 h 192"/>
                <a:gd name="T12" fmla="*/ 14 w 236"/>
                <a:gd name="T13" fmla="*/ 112 h 192"/>
                <a:gd name="T14" fmla="*/ 19 w 236"/>
                <a:gd name="T15" fmla="*/ 112 h 192"/>
                <a:gd name="T16" fmla="*/ 39 w 236"/>
                <a:gd name="T17" fmla="*/ 116 h 192"/>
                <a:gd name="T18" fmla="*/ 4 w 236"/>
                <a:gd name="T19" fmla="*/ 73 h 192"/>
                <a:gd name="T20" fmla="*/ 6 w 236"/>
                <a:gd name="T21" fmla="*/ 68 h 192"/>
                <a:gd name="T22" fmla="*/ 12 w 236"/>
                <a:gd name="T23" fmla="*/ 68 h 192"/>
                <a:gd name="T24" fmla="*/ 28 w 236"/>
                <a:gd name="T25" fmla="*/ 75 h 192"/>
                <a:gd name="T26" fmla="*/ 16 w 236"/>
                <a:gd name="T27" fmla="*/ 10 h 192"/>
                <a:gd name="T28" fmla="*/ 19 w 236"/>
                <a:gd name="T29" fmla="*/ 5 h 192"/>
                <a:gd name="T30" fmla="*/ 23 w 236"/>
                <a:gd name="T31" fmla="*/ 9 h 192"/>
                <a:gd name="T32" fmla="*/ 112 w 236"/>
                <a:gd name="T33" fmla="*/ 55 h 192"/>
                <a:gd name="T34" fmla="*/ 112 w 236"/>
                <a:gd name="T35" fmla="*/ 54 h 192"/>
                <a:gd name="T36" fmla="*/ 163 w 236"/>
                <a:gd name="T37" fmla="*/ 0 h 192"/>
                <a:gd name="T38" fmla="*/ 163 w 236"/>
                <a:gd name="T39" fmla="*/ 0 h 192"/>
                <a:gd name="T40" fmla="*/ 196 w 236"/>
                <a:gd name="T41" fmla="*/ 11 h 192"/>
                <a:gd name="T42" fmla="*/ 197 w 236"/>
                <a:gd name="T43" fmla="*/ 12 h 192"/>
                <a:gd name="T44" fmla="*/ 226 w 236"/>
                <a:gd name="T45" fmla="*/ 0 h 192"/>
                <a:gd name="T46" fmla="*/ 231 w 236"/>
                <a:gd name="T47" fmla="*/ 1 h 192"/>
                <a:gd name="T48" fmla="*/ 232 w 236"/>
                <a:gd name="T49" fmla="*/ 6 h 192"/>
                <a:gd name="T50" fmla="*/ 222 w 236"/>
                <a:gd name="T51" fmla="*/ 23 h 192"/>
                <a:gd name="T52" fmla="*/ 230 w 236"/>
                <a:gd name="T53" fmla="*/ 20 h 192"/>
                <a:gd name="T54" fmla="*/ 235 w 236"/>
                <a:gd name="T55" fmla="*/ 21 h 192"/>
                <a:gd name="T56" fmla="*/ 236 w 236"/>
                <a:gd name="T57" fmla="*/ 26 h 192"/>
                <a:gd name="T58" fmla="*/ 216 w 236"/>
                <a:gd name="T59" fmla="*/ 51 h 192"/>
                <a:gd name="T60" fmla="*/ 216 w 236"/>
                <a:gd name="T61" fmla="*/ 52 h 192"/>
                <a:gd name="T62" fmla="*/ 88 w 236"/>
                <a:gd name="T6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6" h="192">
                  <a:moveTo>
                    <a:pt x="88" y="192"/>
                  </a:moveTo>
                  <a:cubicBezTo>
                    <a:pt x="49" y="192"/>
                    <a:pt x="16" y="185"/>
                    <a:pt x="2" y="174"/>
                  </a:cubicBezTo>
                  <a:cubicBezTo>
                    <a:pt x="0" y="172"/>
                    <a:pt x="0" y="170"/>
                    <a:pt x="0" y="168"/>
                  </a:cubicBezTo>
                  <a:cubicBezTo>
                    <a:pt x="1" y="166"/>
                    <a:pt x="3" y="164"/>
                    <a:pt x="6" y="164"/>
                  </a:cubicBezTo>
                  <a:cubicBezTo>
                    <a:pt x="29" y="163"/>
                    <a:pt x="44" y="158"/>
                    <a:pt x="56" y="151"/>
                  </a:cubicBezTo>
                  <a:cubicBezTo>
                    <a:pt x="33" y="149"/>
                    <a:pt x="20" y="138"/>
                    <a:pt x="12" y="117"/>
                  </a:cubicBezTo>
                  <a:cubicBezTo>
                    <a:pt x="12" y="115"/>
                    <a:pt x="12" y="113"/>
                    <a:pt x="14" y="112"/>
                  </a:cubicBezTo>
                  <a:cubicBezTo>
                    <a:pt x="15" y="111"/>
                    <a:pt x="18" y="111"/>
                    <a:pt x="19" y="112"/>
                  </a:cubicBezTo>
                  <a:cubicBezTo>
                    <a:pt x="25" y="116"/>
                    <a:pt x="31" y="116"/>
                    <a:pt x="39" y="116"/>
                  </a:cubicBezTo>
                  <a:cubicBezTo>
                    <a:pt x="24" y="107"/>
                    <a:pt x="9" y="92"/>
                    <a:pt x="4" y="73"/>
                  </a:cubicBezTo>
                  <a:cubicBezTo>
                    <a:pt x="4" y="71"/>
                    <a:pt x="4" y="69"/>
                    <a:pt x="6" y="68"/>
                  </a:cubicBezTo>
                  <a:cubicBezTo>
                    <a:pt x="8" y="67"/>
                    <a:pt x="10" y="67"/>
                    <a:pt x="12" y="68"/>
                  </a:cubicBezTo>
                  <a:cubicBezTo>
                    <a:pt x="16" y="72"/>
                    <a:pt x="21" y="74"/>
                    <a:pt x="28" y="75"/>
                  </a:cubicBezTo>
                  <a:cubicBezTo>
                    <a:pt x="13" y="60"/>
                    <a:pt x="3" y="36"/>
                    <a:pt x="16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48" y="35"/>
                    <a:pt x="71" y="47"/>
                    <a:pt x="112" y="55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25"/>
                    <a:pt x="135" y="1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74" y="0"/>
                    <a:pt x="190" y="8"/>
                    <a:pt x="196" y="11"/>
                  </a:cubicBezTo>
                  <a:cubicBezTo>
                    <a:pt x="196" y="12"/>
                    <a:pt x="197" y="12"/>
                    <a:pt x="197" y="12"/>
                  </a:cubicBezTo>
                  <a:cubicBezTo>
                    <a:pt x="205" y="9"/>
                    <a:pt x="215" y="5"/>
                    <a:pt x="226" y="0"/>
                  </a:cubicBezTo>
                  <a:cubicBezTo>
                    <a:pt x="227" y="0"/>
                    <a:pt x="229" y="0"/>
                    <a:pt x="231" y="1"/>
                  </a:cubicBezTo>
                  <a:cubicBezTo>
                    <a:pt x="232" y="2"/>
                    <a:pt x="232" y="4"/>
                    <a:pt x="232" y="6"/>
                  </a:cubicBezTo>
                  <a:cubicBezTo>
                    <a:pt x="230" y="11"/>
                    <a:pt x="227" y="17"/>
                    <a:pt x="222" y="23"/>
                  </a:cubicBezTo>
                  <a:cubicBezTo>
                    <a:pt x="230" y="20"/>
                    <a:pt x="230" y="20"/>
                    <a:pt x="230" y="20"/>
                  </a:cubicBezTo>
                  <a:cubicBezTo>
                    <a:pt x="231" y="20"/>
                    <a:pt x="233" y="20"/>
                    <a:pt x="235" y="21"/>
                  </a:cubicBezTo>
                  <a:cubicBezTo>
                    <a:pt x="236" y="23"/>
                    <a:pt x="236" y="24"/>
                    <a:pt x="236" y="26"/>
                  </a:cubicBezTo>
                  <a:cubicBezTo>
                    <a:pt x="232" y="38"/>
                    <a:pt x="225" y="46"/>
                    <a:pt x="216" y="51"/>
                  </a:cubicBezTo>
                  <a:cubicBezTo>
                    <a:pt x="216" y="52"/>
                    <a:pt x="216" y="52"/>
                    <a:pt x="216" y="52"/>
                  </a:cubicBezTo>
                  <a:cubicBezTo>
                    <a:pt x="216" y="129"/>
                    <a:pt x="159" y="192"/>
                    <a:pt x="88" y="1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+mj-lt"/>
              </a:endParaRPr>
            </a:p>
          </p:txBody>
        </p:sp>
      </p:grpSp>
      <p:sp>
        <p:nvSpPr>
          <p:cNvPr id="23" name="Ellipse 22">
            <a:hlinkClick r:id="rId3"/>
            <a:extLst>
              <a:ext uri="{FF2B5EF4-FFF2-40B4-BE49-F238E27FC236}">
                <a16:creationId xmlns:a16="http://schemas.microsoft.com/office/drawing/2014/main" id="{82027D79-6ADB-43CE-8F08-DCBBFB452C09}"/>
              </a:ext>
            </a:extLst>
          </p:cNvPr>
          <p:cNvSpPr/>
          <p:nvPr/>
        </p:nvSpPr>
        <p:spPr>
          <a:xfrm>
            <a:off x="6102480" y="3838150"/>
            <a:ext cx="489179" cy="4891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err="1"/>
          </a:p>
        </p:txBody>
      </p:sp>
      <p:sp>
        <p:nvSpPr>
          <p:cNvPr id="24" name="Ellipse 23">
            <a:hlinkClick r:id="rId4"/>
            <a:extLst>
              <a:ext uri="{FF2B5EF4-FFF2-40B4-BE49-F238E27FC236}">
                <a16:creationId xmlns:a16="http://schemas.microsoft.com/office/drawing/2014/main" id="{51DA266C-2892-4B67-A2BD-1EC879E49419}"/>
              </a:ext>
            </a:extLst>
          </p:cNvPr>
          <p:cNvSpPr/>
          <p:nvPr/>
        </p:nvSpPr>
        <p:spPr>
          <a:xfrm>
            <a:off x="3638819" y="3092823"/>
            <a:ext cx="523269" cy="52326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err="1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57B5D36-3662-44E1-B446-23FF974D62BC}"/>
              </a:ext>
            </a:extLst>
          </p:cNvPr>
          <p:cNvGrpSpPr/>
          <p:nvPr/>
        </p:nvGrpSpPr>
        <p:grpSpPr>
          <a:xfrm>
            <a:off x="2659478" y="3869513"/>
            <a:ext cx="1958682" cy="338554"/>
            <a:chOff x="3680408" y="5288049"/>
            <a:chExt cx="1958682" cy="3385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2C5D64-479E-44D9-85C7-566C1BDB1EA2}"/>
                </a:ext>
              </a:extLst>
            </p:cNvPr>
            <p:cNvSpPr/>
            <p:nvPr userDrawn="1"/>
          </p:nvSpPr>
          <p:spPr>
            <a:xfrm>
              <a:off x="4108531" y="5288049"/>
              <a:ext cx="1530559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/>
              <a:r>
                <a:rPr lang="fr-FR" sz="1600" dirty="0">
                  <a:latin typeface="+mj-lt"/>
                  <a:ea typeface="Roboto Light" charset="0"/>
                  <a:cs typeface="Arial" panose="020B0604020202020204" pitchFamily="34" charset="0"/>
                </a:rPr>
                <a:t>@</a:t>
              </a:r>
              <a:r>
                <a:rPr lang="fr-FR" sz="1600" dirty="0" err="1">
                  <a:latin typeface="+mj-lt"/>
                  <a:ea typeface="Roboto Light" charset="0"/>
                  <a:cs typeface="Arial" panose="020B0604020202020204" pitchFamily="34" charset="0"/>
                </a:rPr>
                <a:t>helenFindsLife</a:t>
              </a:r>
              <a:endParaRPr lang="fr-FR" sz="1600" dirty="0">
                <a:latin typeface="+mj-lt"/>
                <a:ea typeface="Roboto Light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5341E41C-6C3E-4002-A747-7140E2386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0408" y="5384310"/>
              <a:ext cx="264468" cy="215642"/>
            </a:xfrm>
            <a:custGeom>
              <a:avLst/>
              <a:gdLst>
                <a:gd name="T0" fmla="*/ 88 w 236"/>
                <a:gd name="T1" fmla="*/ 192 h 192"/>
                <a:gd name="T2" fmla="*/ 2 w 236"/>
                <a:gd name="T3" fmla="*/ 174 h 192"/>
                <a:gd name="T4" fmla="*/ 0 w 236"/>
                <a:gd name="T5" fmla="*/ 168 h 192"/>
                <a:gd name="T6" fmla="*/ 6 w 236"/>
                <a:gd name="T7" fmla="*/ 164 h 192"/>
                <a:gd name="T8" fmla="*/ 56 w 236"/>
                <a:gd name="T9" fmla="*/ 151 h 192"/>
                <a:gd name="T10" fmla="*/ 12 w 236"/>
                <a:gd name="T11" fmla="*/ 117 h 192"/>
                <a:gd name="T12" fmla="*/ 14 w 236"/>
                <a:gd name="T13" fmla="*/ 112 h 192"/>
                <a:gd name="T14" fmla="*/ 19 w 236"/>
                <a:gd name="T15" fmla="*/ 112 h 192"/>
                <a:gd name="T16" fmla="*/ 39 w 236"/>
                <a:gd name="T17" fmla="*/ 116 h 192"/>
                <a:gd name="T18" fmla="*/ 4 w 236"/>
                <a:gd name="T19" fmla="*/ 73 h 192"/>
                <a:gd name="T20" fmla="*/ 6 w 236"/>
                <a:gd name="T21" fmla="*/ 68 h 192"/>
                <a:gd name="T22" fmla="*/ 12 w 236"/>
                <a:gd name="T23" fmla="*/ 68 h 192"/>
                <a:gd name="T24" fmla="*/ 28 w 236"/>
                <a:gd name="T25" fmla="*/ 75 h 192"/>
                <a:gd name="T26" fmla="*/ 16 w 236"/>
                <a:gd name="T27" fmla="*/ 10 h 192"/>
                <a:gd name="T28" fmla="*/ 19 w 236"/>
                <a:gd name="T29" fmla="*/ 5 h 192"/>
                <a:gd name="T30" fmla="*/ 23 w 236"/>
                <a:gd name="T31" fmla="*/ 9 h 192"/>
                <a:gd name="T32" fmla="*/ 112 w 236"/>
                <a:gd name="T33" fmla="*/ 55 h 192"/>
                <a:gd name="T34" fmla="*/ 112 w 236"/>
                <a:gd name="T35" fmla="*/ 54 h 192"/>
                <a:gd name="T36" fmla="*/ 163 w 236"/>
                <a:gd name="T37" fmla="*/ 0 h 192"/>
                <a:gd name="T38" fmla="*/ 163 w 236"/>
                <a:gd name="T39" fmla="*/ 0 h 192"/>
                <a:gd name="T40" fmla="*/ 196 w 236"/>
                <a:gd name="T41" fmla="*/ 11 h 192"/>
                <a:gd name="T42" fmla="*/ 197 w 236"/>
                <a:gd name="T43" fmla="*/ 12 h 192"/>
                <a:gd name="T44" fmla="*/ 226 w 236"/>
                <a:gd name="T45" fmla="*/ 0 h 192"/>
                <a:gd name="T46" fmla="*/ 231 w 236"/>
                <a:gd name="T47" fmla="*/ 1 h 192"/>
                <a:gd name="T48" fmla="*/ 232 w 236"/>
                <a:gd name="T49" fmla="*/ 6 h 192"/>
                <a:gd name="T50" fmla="*/ 222 w 236"/>
                <a:gd name="T51" fmla="*/ 23 h 192"/>
                <a:gd name="T52" fmla="*/ 230 w 236"/>
                <a:gd name="T53" fmla="*/ 20 h 192"/>
                <a:gd name="T54" fmla="*/ 235 w 236"/>
                <a:gd name="T55" fmla="*/ 21 h 192"/>
                <a:gd name="T56" fmla="*/ 236 w 236"/>
                <a:gd name="T57" fmla="*/ 26 h 192"/>
                <a:gd name="T58" fmla="*/ 216 w 236"/>
                <a:gd name="T59" fmla="*/ 51 h 192"/>
                <a:gd name="T60" fmla="*/ 216 w 236"/>
                <a:gd name="T61" fmla="*/ 52 h 192"/>
                <a:gd name="T62" fmla="*/ 88 w 236"/>
                <a:gd name="T6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6" h="192">
                  <a:moveTo>
                    <a:pt x="88" y="192"/>
                  </a:moveTo>
                  <a:cubicBezTo>
                    <a:pt x="49" y="192"/>
                    <a:pt x="16" y="185"/>
                    <a:pt x="2" y="174"/>
                  </a:cubicBezTo>
                  <a:cubicBezTo>
                    <a:pt x="0" y="172"/>
                    <a:pt x="0" y="170"/>
                    <a:pt x="0" y="168"/>
                  </a:cubicBezTo>
                  <a:cubicBezTo>
                    <a:pt x="1" y="166"/>
                    <a:pt x="3" y="164"/>
                    <a:pt x="6" y="164"/>
                  </a:cubicBezTo>
                  <a:cubicBezTo>
                    <a:pt x="29" y="163"/>
                    <a:pt x="44" y="158"/>
                    <a:pt x="56" y="151"/>
                  </a:cubicBezTo>
                  <a:cubicBezTo>
                    <a:pt x="33" y="149"/>
                    <a:pt x="20" y="138"/>
                    <a:pt x="12" y="117"/>
                  </a:cubicBezTo>
                  <a:cubicBezTo>
                    <a:pt x="12" y="115"/>
                    <a:pt x="12" y="113"/>
                    <a:pt x="14" y="112"/>
                  </a:cubicBezTo>
                  <a:cubicBezTo>
                    <a:pt x="15" y="111"/>
                    <a:pt x="18" y="111"/>
                    <a:pt x="19" y="112"/>
                  </a:cubicBezTo>
                  <a:cubicBezTo>
                    <a:pt x="25" y="116"/>
                    <a:pt x="31" y="116"/>
                    <a:pt x="39" y="116"/>
                  </a:cubicBezTo>
                  <a:cubicBezTo>
                    <a:pt x="24" y="107"/>
                    <a:pt x="9" y="92"/>
                    <a:pt x="4" y="73"/>
                  </a:cubicBezTo>
                  <a:cubicBezTo>
                    <a:pt x="4" y="71"/>
                    <a:pt x="4" y="69"/>
                    <a:pt x="6" y="68"/>
                  </a:cubicBezTo>
                  <a:cubicBezTo>
                    <a:pt x="8" y="67"/>
                    <a:pt x="10" y="67"/>
                    <a:pt x="12" y="68"/>
                  </a:cubicBezTo>
                  <a:cubicBezTo>
                    <a:pt x="16" y="72"/>
                    <a:pt x="21" y="74"/>
                    <a:pt x="28" y="75"/>
                  </a:cubicBezTo>
                  <a:cubicBezTo>
                    <a:pt x="13" y="60"/>
                    <a:pt x="3" y="36"/>
                    <a:pt x="16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48" y="35"/>
                    <a:pt x="71" y="47"/>
                    <a:pt x="112" y="55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25"/>
                    <a:pt x="135" y="1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74" y="0"/>
                    <a:pt x="190" y="8"/>
                    <a:pt x="196" y="11"/>
                  </a:cubicBezTo>
                  <a:cubicBezTo>
                    <a:pt x="196" y="12"/>
                    <a:pt x="197" y="12"/>
                    <a:pt x="197" y="12"/>
                  </a:cubicBezTo>
                  <a:cubicBezTo>
                    <a:pt x="205" y="9"/>
                    <a:pt x="215" y="5"/>
                    <a:pt x="226" y="0"/>
                  </a:cubicBezTo>
                  <a:cubicBezTo>
                    <a:pt x="227" y="0"/>
                    <a:pt x="229" y="0"/>
                    <a:pt x="231" y="1"/>
                  </a:cubicBezTo>
                  <a:cubicBezTo>
                    <a:pt x="232" y="2"/>
                    <a:pt x="232" y="4"/>
                    <a:pt x="232" y="6"/>
                  </a:cubicBezTo>
                  <a:cubicBezTo>
                    <a:pt x="230" y="11"/>
                    <a:pt x="227" y="17"/>
                    <a:pt x="222" y="23"/>
                  </a:cubicBezTo>
                  <a:cubicBezTo>
                    <a:pt x="230" y="20"/>
                    <a:pt x="230" y="20"/>
                    <a:pt x="230" y="20"/>
                  </a:cubicBezTo>
                  <a:cubicBezTo>
                    <a:pt x="231" y="20"/>
                    <a:pt x="233" y="20"/>
                    <a:pt x="235" y="21"/>
                  </a:cubicBezTo>
                  <a:cubicBezTo>
                    <a:pt x="236" y="23"/>
                    <a:pt x="236" y="24"/>
                    <a:pt x="236" y="26"/>
                  </a:cubicBezTo>
                  <a:cubicBezTo>
                    <a:pt x="232" y="38"/>
                    <a:pt x="225" y="46"/>
                    <a:pt x="216" y="51"/>
                  </a:cubicBezTo>
                  <a:cubicBezTo>
                    <a:pt x="216" y="52"/>
                    <a:pt x="216" y="52"/>
                    <a:pt x="216" y="52"/>
                  </a:cubicBezTo>
                  <a:cubicBezTo>
                    <a:pt x="216" y="129"/>
                    <a:pt x="159" y="192"/>
                    <a:pt x="88" y="1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+mj-lt"/>
              </a:endParaRPr>
            </a:p>
          </p:txBody>
        </p:sp>
      </p:grpSp>
      <p:sp>
        <p:nvSpPr>
          <p:cNvPr id="28" name="Ellipse 27">
            <a:hlinkClick r:id="rId5"/>
            <a:extLst>
              <a:ext uri="{FF2B5EF4-FFF2-40B4-BE49-F238E27FC236}">
                <a16:creationId xmlns:a16="http://schemas.microsoft.com/office/drawing/2014/main" id="{CB73EC6B-16A9-40B6-84CA-190C51B475D4}"/>
              </a:ext>
            </a:extLst>
          </p:cNvPr>
          <p:cNvSpPr/>
          <p:nvPr/>
        </p:nvSpPr>
        <p:spPr>
          <a:xfrm>
            <a:off x="3640718" y="3823496"/>
            <a:ext cx="489179" cy="4891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err="1"/>
          </a:p>
        </p:txBody>
      </p:sp>
      <p:pic>
        <p:nvPicPr>
          <p:cNvPr id="16" name="shipitcon.png" descr="shipitcon.png">
            <a:extLst>
              <a:ext uri="{FF2B5EF4-FFF2-40B4-BE49-F238E27FC236}">
                <a16:creationId xmlns:a16="http://schemas.microsoft.com/office/drawing/2014/main" id="{D3F30448-1C9A-47C0-A431-8E5C89A64F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44" r="10178"/>
          <a:stretch>
            <a:fillRect/>
          </a:stretch>
        </p:blipFill>
        <p:spPr>
          <a:xfrm>
            <a:off x="8600672" y="4314548"/>
            <a:ext cx="3208619" cy="21340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" name="Groupe 12">
            <a:extLst>
              <a:ext uri="{FF2B5EF4-FFF2-40B4-BE49-F238E27FC236}">
                <a16:creationId xmlns:a16="http://schemas.microsoft.com/office/drawing/2014/main" id="{BE11416E-537D-4FA9-A1E0-2E184484B77B}"/>
              </a:ext>
            </a:extLst>
          </p:cNvPr>
          <p:cNvGrpSpPr/>
          <p:nvPr/>
        </p:nvGrpSpPr>
        <p:grpSpPr>
          <a:xfrm>
            <a:off x="8075979" y="3842862"/>
            <a:ext cx="1958682" cy="338554"/>
            <a:chOff x="3680408" y="5288049"/>
            <a:chExt cx="1958682" cy="33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C6D116-B73B-4CAF-AD68-37BDF42E00FD}"/>
                </a:ext>
              </a:extLst>
            </p:cNvPr>
            <p:cNvSpPr/>
            <p:nvPr userDrawn="1"/>
          </p:nvSpPr>
          <p:spPr>
            <a:xfrm>
              <a:off x="4108531" y="5288049"/>
              <a:ext cx="1530559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/>
              <a:r>
                <a:rPr lang="fr-FR" sz="1600" dirty="0">
                  <a:latin typeface="+mj-lt"/>
                  <a:ea typeface="Roboto Light" charset="0"/>
                  <a:cs typeface="Arial" panose="020B0604020202020204" pitchFamily="34" charset="0"/>
                </a:rPr>
                <a:t>@</a:t>
              </a:r>
              <a:r>
                <a:rPr lang="fr-FR" sz="1600" dirty="0" err="1">
                  <a:latin typeface="+mj-lt"/>
                  <a:ea typeface="Roboto Light" charset="0"/>
                  <a:cs typeface="Arial" panose="020B0604020202020204" pitchFamily="34" charset="0"/>
                </a:rPr>
                <a:t>ShipItCon</a:t>
              </a:r>
              <a:endParaRPr lang="fr-FR" sz="1600" dirty="0">
                <a:latin typeface="+mj-lt"/>
                <a:ea typeface="Roboto Light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A38667A-3F3D-4D1A-8AC2-9EEB0DBE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0408" y="5384310"/>
              <a:ext cx="264468" cy="215642"/>
            </a:xfrm>
            <a:custGeom>
              <a:avLst/>
              <a:gdLst>
                <a:gd name="T0" fmla="*/ 88 w 236"/>
                <a:gd name="T1" fmla="*/ 192 h 192"/>
                <a:gd name="T2" fmla="*/ 2 w 236"/>
                <a:gd name="T3" fmla="*/ 174 h 192"/>
                <a:gd name="T4" fmla="*/ 0 w 236"/>
                <a:gd name="T5" fmla="*/ 168 h 192"/>
                <a:gd name="T6" fmla="*/ 6 w 236"/>
                <a:gd name="T7" fmla="*/ 164 h 192"/>
                <a:gd name="T8" fmla="*/ 56 w 236"/>
                <a:gd name="T9" fmla="*/ 151 h 192"/>
                <a:gd name="T10" fmla="*/ 12 w 236"/>
                <a:gd name="T11" fmla="*/ 117 h 192"/>
                <a:gd name="T12" fmla="*/ 14 w 236"/>
                <a:gd name="T13" fmla="*/ 112 h 192"/>
                <a:gd name="T14" fmla="*/ 19 w 236"/>
                <a:gd name="T15" fmla="*/ 112 h 192"/>
                <a:gd name="T16" fmla="*/ 39 w 236"/>
                <a:gd name="T17" fmla="*/ 116 h 192"/>
                <a:gd name="T18" fmla="*/ 4 w 236"/>
                <a:gd name="T19" fmla="*/ 73 h 192"/>
                <a:gd name="T20" fmla="*/ 6 w 236"/>
                <a:gd name="T21" fmla="*/ 68 h 192"/>
                <a:gd name="T22" fmla="*/ 12 w 236"/>
                <a:gd name="T23" fmla="*/ 68 h 192"/>
                <a:gd name="T24" fmla="*/ 28 w 236"/>
                <a:gd name="T25" fmla="*/ 75 h 192"/>
                <a:gd name="T26" fmla="*/ 16 w 236"/>
                <a:gd name="T27" fmla="*/ 10 h 192"/>
                <a:gd name="T28" fmla="*/ 19 w 236"/>
                <a:gd name="T29" fmla="*/ 5 h 192"/>
                <a:gd name="T30" fmla="*/ 23 w 236"/>
                <a:gd name="T31" fmla="*/ 9 h 192"/>
                <a:gd name="T32" fmla="*/ 112 w 236"/>
                <a:gd name="T33" fmla="*/ 55 h 192"/>
                <a:gd name="T34" fmla="*/ 112 w 236"/>
                <a:gd name="T35" fmla="*/ 54 h 192"/>
                <a:gd name="T36" fmla="*/ 163 w 236"/>
                <a:gd name="T37" fmla="*/ 0 h 192"/>
                <a:gd name="T38" fmla="*/ 163 w 236"/>
                <a:gd name="T39" fmla="*/ 0 h 192"/>
                <a:gd name="T40" fmla="*/ 196 w 236"/>
                <a:gd name="T41" fmla="*/ 11 h 192"/>
                <a:gd name="T42" fmla="*/ 197 w 236"/>
                <a:gd name="T43" fmla="*/ 12 h 192"/>
                <a:gd name="T44" fmla="*/ 226 w 236"/>
                <a:gd name="T45" fmla="*/ 0 h 192"/>
                <a:gd name="T46" fmla="*/ 231 w 236"/>
                <a:gd name="T47" fmla="*/ 1 h 192"/>
                <a:gd name="T48" fmla="*/ 232 w 236"/>
                <a:gd name="T49" fmla="*/ 6 h 192"/>
                <a:gd name="T50" fmla="*/ 222 w 236"/>
                <a:gd name="T51" fmla="*/ 23 h 192"/>
                <a:gd name="T52" fmla="*/ 230 w 236"/>
                <a:gd name="T53" fmla="*/ 20 h 192"/>
                <a:gd name="T54" fmla="*/ 235 w 236"/>
                <a:gd name="T55" fmla="*/ 21 h 192"/>
                <a:gd name="T56" fmla="*/ 236 w 236"/>
                <a:gd name="T57" fmla="*/ 26 h 192"/>
                <a:gd name="T58" fmla="*/ 216 w 236"/>
                <a:gd name="T59" fmla="*/ 51 h 192"/>
                <a:gd name="T60" fmla="*/ 216 w 236"/>
                <a:gd name="T61" fmla="*/ 52 h 192"/>
                <a:gd name="T62" fmla="*/ 88 w 236"/>
                <a:gd name="T6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6" h="192">
                  <a:moveTo>
                    <a:pt x="88" y="192"/>
                  </a:moveTo>
                  <a:cubicBezTo>
                    <a:pt x="49" y="192"/>
                    <a:pt x="16" y="185"/>
                    <a:pt x="2" y="174"/>
                  </a:cubicBezTo>
                  <a:cubicBezTo>
                    <a:pt x="0" y="172"/>
                    <a:pt x="0" y="170"/>
                    <a:pt x="0" y="168"/>
                  </a:cubicBezTo>
                  <a:cubicBezTo>
                    <a:pt x="1" y="166"/>
                    <a:pt x="3" y="164"/>
                    <a:pt x="6" y="164"/>
                  </a:cubicBezTo>
                  <a:cubicBezTo>
                    <a:pt x="29" y="163"/>
                    <a:pt x="44" y="158"/>
                    <a:pt x="56" y="151"/>
                  </a:cubicBezTo>
                  <a:cubicBezTo>
                    <a:pt x="33" y="149"/>
                    <a:pt x="20" y="138"/>
                    <a:pt x="12" y="117"/>
                  </a:cubicBezTo>
                  <a:cubicBezTo>
                    <a:pt x="12" y="115"/>
                    <a:pt x="12" y="113"/>
                    <a:pt x="14" y="112"/>
                  </a:cubicBezTo>
                  <a:cubicBezTo>
                    <a:pt x="15" y="111"/>
                    <a:pt x="18" y="111"/>
                    <a:pt x="19" y="112"/>
                  </a:cubicBezTo>
                  <a:cubicBezTo>
                    <a:pt x="25" y="116"/>
                    <a:pt x="31" y="116"/>
                    <a:pt x="39" y="116"/>
                  </a:cubicBezTo>
                  <a:cubicBezTo>
                    <a:pt x="24" y="107"/>
                    <a:pt x="9" y="92"/>
                    <a:pt x="4" y="73"/>
                  </a:cubicBezTo>
                  <a:cubicBezTo>
                    <a:pt x="4" y="71"/>
                    <a:pt x="4" y="69"/>
                    <a:pt x="6" y="68"/>
                  </a:cubicBezTo>
                  <a:cubicBezTo>
                    <a:pt x="8" y="67"/>
                    <a:pt x="10" y="67"/>
                    <a:pt x="12" y="68"/>
                  </a:cubicBezTo>
                  <a:cubicBezTo>
                    <a:pt x="16" y="72"/>
                    <a:pt x="21" y="74"/>
                    <a:pt x="28" y="75"/>
                  </a:cubicBezTo>
                  <a:cubicBezTo>
                    <a:pt x="13" y="60"/>
                    <a:pt x="3" y="36"/>
                    <a:pt x="16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48" y="35"/>
                    <a:pt x="71" y="47"/>
                    <a:pt x="112" y="55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25"/>
                    <a:pt x="135" y="1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74" y="0"/>
                    <a:pt x="190" y="8"/>
                    <a:pt x="196" y="11"/>
                  </a:cubicBezTo>
                  <a:cubicBezTo>
                    <a:pt x="196" y="12"/>
                    <a:pt x="197" y="12"/>
                    <a:pt x="197" y="12"/>
                  </a:cubicBezTo>
                  <a:cubicBezTo>
                    <a:pt x="205" y="9"/>
                    <a:pt x="215" y="5"/>
                    <a:pt x="226" y="0"/>
                  </a:cubicBezTo>
                  <a:cubicBezTo>
                    <a:pt x="227" y="0"/>
                    <a:pt x="229" y="0"/>
                    <a:pt x="231" y="1"/>
                  </a:cubicBezTo>
                  <a:cubicBezTo>
                    <a:pt x="232" y="2"/>
                    <a:pt x="232" y="4"/>
                    <a:pt x="232" y="6"/>
                  </a:cubicBezTo>
                  <a:cubicBezTo>
                    <a:pt x="230" y="11"/>
                    <a:pt x="227" y="17"/>
                    <a:pt x="222" y="23"/>
                  </a:cubicBezTo>
                  <a:cubicBezTo>
                    <a:pt x="230" y="20"/>
                    <a:pt x="230" y="20"/>
                    <a:pt x="230" y="20"/>
                  </a:cubicBezTo>
                  <a:cubicBezTo>
                    <a:pt x="231" y="20"/>
                    <a:pt x="233" y="20"/>
                    <a:pt x="235" y="21"/>
                  </a:cubicBezTo>
                  <a:cubicBezTo>
                    <a:pt x="236" y="23"/>
                    <a:pt x="236" y="24"/>
                    <a:pt x="236" y="26"/>
                  </a:cubicBezTo>
                  <a:cubicBezTo>
                    <a:pt x="232" y="38"/>
                    <a:pt x="225" y="46"/>
                    <a:pt x="216" y="51"/>
                  </a:cubicBezTo>
                  <a:cubicBezTo>
                    <a:pt x="216" y="52"/>
                    <a:pt x="216" y="52"/>
                    <a:pt x="216" y="52"/>
                  </a:cubicBezTo>
                  <a:cubicBezTo>
                    <a:pt x="216" y="129"/>
                    <a:pt x="159" y="192"/>
                    <a:pt x="88" y="1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4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-0.03841 -0.0013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-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0 L -0.03841 -0.00139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-6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1.11111E-6 L -0.03841 -0.00139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-3.7037E-6 L -0.03841 -0.00139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BD18-699D-4B88-B4D5-7D485198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82421"/>
            <a:ext cx="8857813" cy="498598"/>
          </a:xfrm>
        </p:spPr>
        <p:txBody>
          <a:bodyPr/>
          <a:lstStyle/>
          <a:p>
            <a:r>
              <a:rPr lang="en-IE" sz="3600" dirty="0">
                <a:solidFill>
                  <a:schemeClr val="accent3">
                    <a:lumMod val="75000"/>
                  </a:schemeClr>
                </a:solidFill>
              </a:rPr>
              <a:t>Short Story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BDCA645-90AF-4CC3-B2EE-64AE5DAF0FFC}"/>
              </a:ext>
            </a:extLst>
          </p:cNvPr>
          <p:cNvSpPr/>
          <p:nvPr/>
        </p:nvSpPr>
        <p:spPr>
          <a:xfrm>
            <a:off x="757468" y="1260156"/>
            <a:ext cx="7228294" cy="791505"/>
          </a:xfrm>
          <a:custGeom>
            <a:avLst/>
            <a:gdLst>
              <a:gd name="connsiteX0" fmla="*/ 0 w 7228294"/>
              <a:gd name="connsiteY0" fmla="*/ 131920 h 791505"/>
              <a:gd name="connsiteX1" fmla="*/ 131920 w 7228294"/>
              <a:gd name="connsiteY1" fmla="*/ 0 h 791505"/>
              <a:gd name="connsiteX2" fmla="*/ 7096374 w 7228294"/>
              <a:gd name="connsiteY2" fmla="*/ 0 h 791505"/>
              <a:gd name="connsiteX3" fmla="*/ 7228294 w 7228294"/>
              <a:gd name="connsiteY3" fmla="*/ 131920 h 791505"/>
              <a:gd name="connsiteX4" fmla="*/ 7228294 w 7228294"/>
              <a:gd name="connsiteY4" fmla="*/ 659585 h 791505"/>
              <a:gd name="connsiteX5" fmla="*/ 7096374 w 7228294"/>
              <a:gd name="connsiteY5" fmla="*/ 791505 h 791505"/>
              <a:gd name="connsiteX6" fmla="*/ 131920 w 7228294"/>
              <a:gd name="connsiteY6" fmla="*/ 791505 h 791505"/>
              <a:gd name="connsiteX7" fmla="*/ 0 w 7228294"/>
              <a:gd name="connsiteY7" fmla="*/ 659585 h 791505"/>
              <a:gd name="connsiteX8" fmla="*/ 0 w 7228294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8294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7096374" y="0"/>
                </a:lnTo>
                <a:cubicBezTo>
                  <a:pt x="7169231" y="0"/>
                  <a:pt x="7228294" y="59063"/>
                  <a:pt x="7228294" y="131920"/>
                </a:cubicBezTo>
                <a:lnTo>
                  <a:pt x="7228294" y="659585"/>
                </a:lnTo>
                <a:cubicBezTo>
                  <a:pt x="7228294" y="732442"/>
                  <a:pt x="7169231" y="791505"/>
                  <a:pt x="7096374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b="1" kern="1200" baseline="0" dirty="0"/>
              <a:t>Murex</a:t>
            </a:r>
            <a:endParaRPr lang="en-IE" sz="33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FF42F2-9DAF-452A-89C0-612847C17C96}"/>
              </a:ext>
            </a:extLst>
          </p:cNvPr>
          <p:cNvSpPr/>
          <p:nvPr/>
        </p:nvSpPr>
        <p:spPr>
          <a:xfrm>
            <a:off x="757468" y="2146702"/>
            <a:ext cx="7228294" cy="791505"/>
          </a:xfrm>
          <a:custGeom>
            <a:avLst/>
            <a:gdLst>
              <a:gd name="connsiteX0" fmla="*/ 0 w 7228294"/>
              <a:gd name="connsiteY0" fmla="*/ 131920 h 791505"/>
              <a:gd name="connsiteX1" fmla="*/ 131920 w 7228294"/>
              <a:gd name="connsiteY1" fmla="*/ 0 h 791505"/>
              <a:gd name="connsiteX2" fmla="*/ 7096374 w 7228294"/>
              <a:gd name="connsiteY2" fmla="*/ 0 h 791505"/>
              <a:gd name="connsiteX3" fmla="*/ 7228294 w 7228294"/>
              <a:gd name="connsiteY3" fmla="*/ 131920 h 791505"/>
              <a:gd name="connsiteX4" fmla="*/ 7228294 w 7228294"/>
              <a:gd name="connsiteY4" fmla="*/ 659585 h 791505"/>
              <a:gd name="connsiteX5" fmla="*/ 7096374 w 7228294"/>
              <a:gd name="connsiteY5" fmla="*/ 791505 h 791505"/>
              <a:gd name="connsiteX6" fmla="*/ 131920 w 7228294"/>
              <a:gd name="connsiteY6" fmla="*/ 791505 h 791505"/>
              <a:gd name="connsiteX7" fmla="*/ 0 w 7228294"/>
              <a:gd name="connsiteY7" fmla="*/ 659585 h 791505"/>
              <a:gd name="connsiteX8" fmla="*/ 0 w 7228294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8294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7096374" y="0"/>
                </a:lnTo>
                <a:cubicBezTo>
                  <a:pt x="7169231" y="0"/>
                  <a:pt x="7228294" y="59063"/>
                  <a:pt x="7228294" y="131920"/>
                </a:cubicBezTo>
                <a:lnTo>
                  <a:pt x="7228294" y="659585"/>
                </a:lnTo>
                <a:cubicBezTo>
                  <a:pt x="7228294" y="732442"/>
                  <a:pt x="7169231" y="791505"/>
                  <a:pt x="7096374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b="1" kern="1200" baseline="0" dirty="0"/>
              <a:t>15 years of code</a:t>
            </a:r>
            <a:endParaRPr lang="en-IE" sz="33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B37DC0-8785-47B2-86C2-1C47704CB104}"/>
              </a:ext>
            </a:extLst>
          </p:cNvPr>
          <p:cNvSpPr/>
          <p:nvPr/>
        </p:nvSpPr>
        <p:spPr>
          <a:xfrm>
            <a:off x="757468" y="3033247"/>
            <a:ext cx="7228294" cy="791505"/>
          </a:xfrm>
          <a:custGeom>
            <a:avLst/>
            <a:gdLst>
              <a:gd name="connsiteX0" fmla="*/ 0 w 7228294"/>
              <a:gd name="connsiteY0" fmla="*/ 131920 h 791505"/>
              <a:gd name="connsiteX1" fmla="*/ 131920 w 7228294"/>
              <a:gd name="connsiteY1" fmla="*/ 0 h 791505"/>
              <a:gd name="connsiteX2" fmla="*/ 7096374 w 7228294"/>
              <a:gd name="connsiteY2" fmla="*/ 0 h 791505"/>
              <a:gd name="connsiteX3" fmla="*/ 7228294 w 7228294"/>
              <a:gd name="connsiteY3" fmla="*/ 131920 h 791505"/>
              <a:gd name="connsiteX4" fmla="*/ 7228294 w 7228294"/>
              <a:gd name="connsiteY4" fmla="*/ 659585 h 791505"/>
              <a:gd name="connsiteX5" fmla="*/ 7096374 w 7228294"/>
              <a:gd name="connsiteY5" fmla="*/ 791505 h 791505"/>
              <a:gd name="connsiteX6" fmla="*/ 131920 w 7228294"/>
              <a:gd name="connsiteY6" fmla="*/ 791505 h 791505"/>
              <a:gd name="connsiteX7" fmla="*/ 0 w 7228294"/>
              <a:gd name="connsiteY7" fmla="*/ 659585 h 791505"/>
              <a:gd name="connsiteX8" fmla="*/ 0 w 7228294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8294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7096374" y="0"/>
                </a:lnTo>
                <a:cubicBezTo>
                  <a:pt x="7169231" y="0"/>
                  <a:pt x="7228294" y="59063"/>
                  <a:pt x="7228294" y="131920"/>
                </a:cubicBezTo>
                <a:lnTo>
                  <a:pt x="7228294" y="659585"/>
                </a:lnTo>
                <a:cubicBezTo>
                  <a:pt x="7228294" y="732442"/>
                  <a:pt x="7169231" y="791505"/>
                  <a:pt x="7096374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b="1" kern="1200" baseline="0"/>
              <a:t>New and confused</a:t>
            </a:r>
            <a:endParaRPr lang="en-IE" sz="3300" kern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58C01-EFBF-47ED-8F9C-1C4E5EA4BCCA}"/>
              </a:ext>
            </a:extLst>
          </p:cNvPr>
          <p:cNvSpPr/>
          <p:nvPr/>
        </p:nvSpPr>
        <p:spPr>
          <a:xfrm>
            <a:off x="757468" y="3919792"/>
            <a:ext cx="7228294" cy="791505"/>
          </a:xfrm>
          <a:custGeom>
            <a:avLst/>
            <a:gdLst>
              <a:gd name="connsiteX0" fmla="*/ 0 w 7228294"/>
              <a:gd name="connsiteY0" fmla="*/ 131920 h 791505"/>
              <a:gd name="connsiteX1" fmla="*/ 131920 w 7228294"/>
              <a:gd name="connsiteY1" fmla="*/ 0 h 791505"/>
              <a:gd name="connsiteX2" fmla="*/ 7096374 w 7228294"/>
              <a:gd name="connsiteY2" fmla="*/ 0 h 791505"/>
              <a:gd name="connsiteX3" fmla="*/ 7228294 w 7228294"/>
              <a:gd name="connsiteY3" fmla="*/ 131920 h 791505"/>
              <a:gd name="connsiteX4" fmla="*/ 7228294 w 7228294"/>
              <a:gd name="connsiteY4" fmla="*/ 659585 h 791505"/>
              <a:gd name="connsiteX5" fmla="*/ 7096374 w 7228294"/>
              <a:gd name="connsiteY5" fmla="*/ 791505 h 791505"/>
              <a:gd name="connsiteX6" fmla="*/ 131920 w 7228294"/>
              <a:gd name="connsiteY6" fmla="*/ 791505 h 791505"/>
              <a:gd name="connsiteX7" fmla="*/ 0 w 7228294"/>
              <a:gd name="connsiteY7" fmla="*/ 659585 h 791505"/>
              <a:gd name="connsiteX8" fmla="*/ 0 w 7228294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8294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7096374" y="0"/>
                </a:lnTo>
                <a:cubicBezTo>
                  <a:pt x="7169231" y="0"/>
                  <a:pt x="7228294" y="59063"/>
                  <a:pt x="7228294" y="131920"/>
                </a:cubicBezTo>
                <a:lnTo>
                  <a:pt x="7228294" y="659585"/>
                </a:lnTo>
                <a:cubicBezTo>
                  <a:pt x="7228294" y="732442"/>
                  <a:pt x="7169231" y="791505"/>
                  <a:pt x="7096374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b="1" kern="1200" baseline="0" dirty="0"/>
              <a:t>Difficult to where to start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9351AA-A395-4DDC-8C8A-480B71C787D9}"/>
              </a:ext>
            </a:extLst>
          </p:cNvPr>
          <p:cNvSpPr/>
          <p:nvPr/>
        </p:nvSpPr>
        <p:spPr>
          <a:xfrm>
            <a:off x="757468" y="4806337"/>
            <a:ext cx="7228294" cy="791505"/>
          </a:xfrm>
          <a:custGeom>
            <a:avLst/>
            <a:gdLst>
              <a:gd name="connsiteX0" fmla="*/ 0 w 7228294"/>
              <a:gd name="connsiteY0" fmla="*/ 131920 h 791505"/>
              <a:gd name="connsiteX1" fmla="*/ 131920 w 7228294"/>
              <a:gd name="connsiteY1" fmla="*/ 0 h 791505"/>
              <a:gd name="connsiteX2" fmla="*/ 7096374 w 7228294"/>
              <a:gd name="connsiteY2" fmla="*/ 0 h 791505"/>
              <a:gd name="connsiteX3" fmla="*/ 7228294 w 7228294"/>
              <a:gd name="connsiteY3" fmla="*/ 131920 h 791505"/>
              <a:gd name="connsiteX4" fmla="*/ 7228294 w 7228294"/>
              <a:gd name="connsiteY4" fmla="*/ 659585 h 791505"/>
              <a:gd name="connsiteX5" fmla="*/ 7096374 w 7228294"/>
              <a:gd name="connsiteY5" fmla="*/ 791505 h 791505"/>
              <a:gd name="connsiteX6" fmla="*/ 131920 w 7228294"/>
              <a:gd name="connsiteY6" fmla="*/ 791505 h 791505"/>
              <a:gd name="connsiteX7" fmla="*/ 0 w 7228294"/>
              <a:gd name="connsiteY7" fmla="*/ 659585 h 791505"/>
              <a:gd name="connsiteX8" fmla="*/ 0 w 7228294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8294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7096374" y="0"/>
                </a:lnTo>
                <a:cubicBezTo>
                  <a:pt x="7169231" y="0"/>
                  <a:pt x="7228294" y="59063"/>
                  <a:pt x="7228294" y="131920"/>
                </a:cubicBezTo>
                <a:lnTo>
                  <a:pt x="7228294" y="659585"/>
                </a:lnTo>
                <a:cubicBezTo>
                  <a:pt x="7228294" y="732442"/>
                  <a:pt x="7169231" y="791505"/>
                  <a:pt x="7096374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b="1" kern="1200" baseline="0" dirty="0"/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187856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44998B-903A-48C2-A68E-06FF9C3CB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8539" y="1642399"/>
            <a:ext cx="6740525" cy="473463"/>
          </a:xfrm>
        </p:spPr>
        <p:txBody>
          <a:bodyPr/>
          <a:lstStyle/>
          <a:p>
            <a:r>
              <a:rPr lang="fr-FR" dirty="0"/>
              <a:t>Do You Need </a:t>
            </a:r>
            <a:r>
              <a:rPr lang="en-IE" dirty="0"/>
              <a:t>targeted</a:t>
            </a:r>
            <a:r>
              <a:rPr lang="fr-FR" dirty="0"/>
              <a:t> </a:t>
            </a:r>
            <a:r>
              <a:rPr lang="en-IE" dirty="0"/>
              <a:t>refactors</a:t>
            </a:r>
            <a:r>
              <a:rPr lang="fr-FR" dirty="0"/>
              <a:t>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AD36D7-6F28-494D-B377-E01F56B33D72}"/>
              </a:ext>
            </a:extLst>
          </p:cNvPr>
          <p:cNvCxnSpPr/>
          <p:nvPr/>
        </p:nvCxnSpPr>
        <p:spPr>
          <a:xfrm>
            <a:off x="1787132" y="-364"/>
            <a:ext cx="5509" cy="6819969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01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8D09148-BC71-45CF-BB25-E60C23E6E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Life Cycle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3EA96C9-9615-43E5-9F54-3C3B234AC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38557D8-A26B-49D2-BFE2-25D4A9819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134831"/>
              </p:ext>
            </p:extLst>
          </p:nvPr>
        </p:nvGraphicFramePr>
        <p:xfrm>
          <a:off x="395838" y="1172960"/>
          <a:ext cx="11400324" cy="2256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108C10-83D2-46CF-BC17-7FA011F617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840164"/>
              </p:ext>
            </p:extLst>
          </p:nvPr>
        </p:nvGraphicFramePr>
        <p:xfrm>
          <a:off x="395838" y="3592357"/>
          <a:ext cx="11400324" cy="1929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297753FA-0BCB-4796-850B-6ED3E6E6ACC5}"/>
              </a:ext>
            </a:extLst>
          </p:cNvPr>
          <p:cNvGrpSpPr/>
          <p:nvPr/>
        </p:nvGrpSpPr>
        <p:grpSpPr>
          <a:xfrm>
            <a:off x="4061096" y="1845079"/>
            <a:ext cx="2279508" cy="911803"/>
            <a:chOff x="3648604" y="672118"/>
            <a:chExt cx="2279508" cy="911803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FFCD5BC2-EA79-4A1F-8C29-5A520392794D}"/>
                </a:ext>
              </a:extLst>
            </p:cNvPr>
            <p:cNvSpPr/>
            <p:nvPr/>
          </p:nvSpPr>
          <p:spPr>
            <a:xfrm>
              <a:off x="3648604" y="672118"/>
              <a:ext cx="2279508" cy="911803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FCBB3B68-CA8E-44F2-BAFF-28A228758E63}"/>
                </a:ext>
              </a:extLst>
            </p:cNvPr>
            <p:cNvSpPr txBox="1"/>
            <p:nvPr/>
          </p:nvSpPr>
          <p:spPr>
            <a:xfrm>
              <a:off x="4104506" y="672118"/>
              <a:ext cx="1367705" cy="9118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85344" rIns="42672" bIns="85344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E" sz="3200" kern="1200" dirty="0"/>
                <a:t>Coding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8C1FC8-2824-4075-AEFB-B01EC8856E47}"/>
              </a:ext>
            </a:extLst>
          </p:cNvPr>
          <p:cNvGrpSpPr/>
          <p:nvPr/>
        </p:nvGrpSpPr>
        <p:grpSpPr>
          <a:xfrm>
            <a:off x="395838" y="4014280"/>
            <a:ext cx="2713700" cy="1085480"/>
            <a:chOff x="1391" y="585279"/>
            <a:chExt cx="2713700" cy="108548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E3025AAC-53F3-4747-9933-11119AC11F1A}"/>
                </a:ext>
              </a:extLst>
            </p:cNvPr>
            <p:cNvSpPr/>
            <p:nvPr/>
          </p:nvSpPr>
          <p:spPr>
            <a:xfrm>
              <a:off x="1391" y="585279"/>
              <a:ext cx="2713700" cy="1085480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Pentagon 4">
              <a:extLst>
                <a:ext uri="{FF2B5EF4-FFF2-40B4-BE49-F238E27FC236}">
                  <a16:creationId xmlns:a16="http://schemas.microsoft.com/office/drawing/2014/main" id="{20290E90-59B3-4D2D-B03B-A1FB8AD948F0}"/>
                </a:ext>
              </a:extLst>
            </p:cNvPr>
            <p:cNvSpPr txBox="1"/>
            <p:nvPr/>
          </p:nvSpPr>
          <p:spPr>
            <a:xfrm>
              <a:off x="1391" y="585279"/>
              <a:ext cx="2442330" cy="108548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66675" rIns="33338" bIns="666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E" sz="2500" kern="1200" dirty="0"/>
                <a:t>Find Code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74D343-31BB-4237-A427-0CB790F93139}"/>
              </a:ext>
            </a:extLst>
          </p:cNvPr>
          <p:cNvGrpSpPr/>
          <p:nvPr/>
        </p:nvGrpSpPr>
        <p:grpSpPr>
          <a:xfrm>
            <a:off x="2566798" y="4014280"/>
            <a:ext cx="2713700" cy="1085480"/>
            <a:chOff x="2172351" y="585279"/>
            <a:chExt cx="2713700" cy="1085480"/>
          </a:xfrm>
        </p:grpSpPr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E50F9AF6-5CAD-4D85-BEA1-EA55157230C9}"/>
                </a:ext>
              </a:extLst>
            </p:cNvPr>
            <p:cNvSpPr/>
            <p:nvPr/>
          </p:nvSpPr>
          <p:spPr>
            <a:xfrm>
              <a:off x="2172351" y="585279"/>
              <a:ext cx="2713700" cy="1085480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Chevron 6">
              <a:extLst>
                <a:ext uri="{FF2B5EF4-FFF2-40B4-BE49-F238E27FC236}">
                  <a16:creationId xmlns:a16="http://schemas.microsoft.com/office/drawing/2014/main" id="{ED1E4644-8AD8-41CD-A934-963A624561D7}"/>
                </a:ext>
              </a:extLst>
            </p:cNvPr>
            <p:cNvSpPr txBox="1"/>
            <p:nvPr/>
          </p:nvSpPr>
          <p:spPr>
            <a:xfrm>
              <a:off x="2715091" y="585279"/>
              <a:ext cx="1628220" cy="10854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013" tIns="66675" rIns="33338" bIns="666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E" sz="2500" kern="1200" dirty="0"/>
                <a:t>Understand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48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432BFA3D-7984-4F73-8489-8342E708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3AB5CC5-DB26-4FD1-A697-D33150F74D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E480F891-A94E-4101-9827-4B18EC5BAF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34F4E90-592F-49FA-99DF-FEE4C86EC2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oh no facepalm GIF">
            <a:extLst>
              <a:ext uri="{FF2B5EF4-FFF2-40B4-BE49-F238E27FC236}">
                <a16:creationId xmlns:a16="http://schemas.microsoft.com/office/drawing/2014/main" id="{4E1EA7F0-26B2-46F2-9595-27B5F95D02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850" y="180386"/>
            <a:ext cx="6284393" cy="62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8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BD18-699D-4B88-B4D5-7D485198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171621"/>
            <a:ext cx="8857813" cy="609398"/>
          </a:xfrm>
        </p:spPr>
        <p:txBody>
          <a:bodyPr/>
          <a:lstStyle/>
          <a:p>
            <a:r>
              <a:rPr lang="en-IE" sz="4400" dirty="0">
                <a:solidFill>
                  <a:schemeClr val="accent3">
                    <a:lumMod val="75000"/>
                  </a:schemeClr>
                </a:solidFill>
              </a:rPr>
              <a:t>How to Target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853351D-C2EA-4F62-9B10-EB18AF6485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389345"/>
              </p:ext>
            </p:extLst>
          </p:nvPr>
        </p:nvGraphicFramePr>
        <p:xfrm>
          <a:off x="865928" y="789543"/>
          <a:ext cx="10903489" cy="5794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417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29FE-B651-4EF5-A927-91A5AA95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930" y="321351"/>
            <a:ext cx="3241332" cy="430887"/>
          </a:xfrm>
        </p:spPr>
        <p:txBody>
          <a:bodyPr/>
          <a:lstStyle/>
          <a:p>
            <a:r>
              <a:rPr lang="en-IE" dirty="0"/>
              <a:t>Code Maat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85607-C29F-4280-BF81-9912B7E8A1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2930" y="898133"/>
            <a:ext cx="3241332" cy="405817"/>
          </a:xfrm>
        </p:spPr>
        <p:txBody>
          <a:bodyPr/>
          <a:lstStyle/>
          <a:p>
            <a:r>
              <a:rPr lang="en-IE" dirty="0"/>
              <a:t>Adam </a:t>
            </a:r>
            <a:r>
              <a:rPr lang="en-IE" dirty="0" err="1"/>
              <a:t>Tornhill</a:t>
            </a:r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8D9D61-9E80-482D-9044-401F8B64C8A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D4D67-6CEE-4A77-A028-F54E9D5BE4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2930" y="1665288"/>
            <a:ext cx="4987089" cy="4419349"/>
          </a:xfrm>
        </p:spPr>
        <p:txBody>
          <a:bodyPr/>
          <a:lstStyle/>
          <a:p>
            <a:endParaRPr lang="en-IE" dirty="0">
              <a:hlinkClick r:id="rId2"/>
            </a:endParaRP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</a:rPr>
              <a:t>“mine and analyze data from version-control systems”</a:t>
            </a:r>
          </a:p>
          <a:p>
            <a:endParaRPr lang="en-US" dirty="0">
              <a:hlinkClick r:id="rId2"/>
            </a:endParaRPr>
          </a:p>
          <a:p>
            <a:endParaRPr lang="en-IE" dirty="0">
              <a:hlinkClick r:id="rId2"/>
            </a:endParaRPr>
          </a:p>
          <a:p>
            <a:endParaRPr lang="en-IE" dirty="0">
              <a:hlinkClick r:id="rId2"/>
            </a:endParaRPr>
          </a:p>
          <a:p>
            <a:endParaRPr lang="en-IE" dirty="0">
              <a:hlinkClick r:id="rId2"/>
            </a:endParaRPr>
          </a:p>
          <a:p>
            <a:endParaRPr lang="en-IE" dirty="0">
              <a:hlinkClick r:id="rId2"/>
            </a:endParaRPr>
          </a:p>
          <a:p>
            <a:endParaRPr lang="en-IE" dirty="0">
              <a:hlinkClick r:id="rId2"/>
            </a:endParaRPr>
          </a:p>
          <a:p>
            <a:endParaRPr lang="en-IE" dirty="0">
              <a:hlinkClick r:id="rId2"/>
            </a:endParaRPr>
          </a:p>
          <a:p>
            <a:r>
              <a:rPr lang="en-IE" dirty="0">
                <a:hlinkClick r:id="rId2"/>
              </a:rPr>
              <a:t>github.com/adamtornhill/code-maat</a:t>
            </a:r>
            <a:endParaRPr lang="en-IE" dirty="0"/>
          </a:p>
          <a:p>
            <a:endParaRPr lang="en-I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0828B-BDD2-4997-968B-71078CC48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97" y="0"/>
            <a:ext cx="571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077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6EE6F6-3E60-41BE-B540-8D54E067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8C9E71-AAF2-4CA6-B565-C28DEAB79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F1E799-CC95-414C-A1BA-D7C9D48F27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E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0E8DE32-D858-42E9-8A12-98B9D7909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6820178"/>
              </p:ext>
            </p:extLst>
          </p:nvPr>
        </p:nvGraphicFramePr>
        <p:xfrm>
          <a:off x="1367161" y="719666"/>
          <a:ext cx="9445841" cy="5530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4064524"/>
      </p:ext>
    </p:extLst>
  </p:cSld>
  <p:clrMapOvr>
    <a:masterClrMapping/>
  </p:clrMapOvr>
</p:sld>
</file>

<file path=ppt/theme/theme1.xml><?xml version="1.0" encoding="utf-8"?>
<a:theme xmlns:a="http://schemas.openxmlformats.org/drawingml/2006/main" name="muirex">
  <a:themeElements>
    <a:clrScheme name="Custom 37">
      <a:dk1>
        <a:srgbClr val="3F3F3F"/>
      </a:dk1>
      <a:lt1>
        <a:sysClr val="window" lastClr="FFFFFF"/>
      </a:lt1>
      <a:dk2>
        <a:srgbClr val="DB0A5B"/>
      </a:dk2>
      <a:lt2>
        <a:srgbClr val="EDEDED"/>
      </a:lt2>
      <a:accent1>
        <a:srgbClr val="5F769B"/>
      </a:accent1>
      <a:accent2>
        <a:srgbClr val="DB0A5B"/>
      </a:accent2>
      <a:accent3>
        <a:srgbClr val="7DCEE6"/>
      </a:accent3>
      <a:accent4>
        <a:srgbClr val="9273A6"/>
      </a:accent4>
      <a:accent5>
        <a:srgbClr val="D35590"/>
      </a:accent5>
      <a:accent6>
        <a:srgbClr val="6FBBFF"/>
      </a:accent6>
      <a:hlink>
        <a:srgbClr val="000000"/>
      </a:hlink>
      <a:folHlink>
        <a:srgbClr val="000000"/>
      </a:folHlink>
    </a:clrScheme>
    <a:fontScheme name="Custom 10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36000" tIns="36000" rIns="36000" bIns="36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>
          <a:defRPr sz="12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uirex" id="{8078F46F-7F94-4AEE-B7E1-8570FFC817A5}" vid="{8ADA8406-BD09-4819-A7E4-479A45AB9C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95BB117284444826943B959386CCF" ma:contentTypeVersion="6" ma:contentTypeDescription="Create a new document." ma:contentTypeScope="" ma:versionID="7a9860bdefd1c0dae09e99e435c0c8eb">
  <xsd:schema xmlns:xsd="http://www.w3.org/2001/XMLSchema" xmlns:xs="http://www.w3.org/2001/XMLSchema" xmlns:p="http://schemas.microsoft.com/office/2006/metadata/properties" xmlns:ns2="802ff2c8-5933-4eb1-aed3-736af294656d" xmlns:ns3="fb6cec82-28f9-4f08-8b2e-971fe9df3919" targetNamespace="http://schemas.microsoft.com/office/2006/metadata/properties" ma:root="true" ma:fieldsID="ca576b5fbad035a72234dbccdb67e1c1" ns2:_="" ns3:_="">
    <xsd:import namespace="802ff2c8-5933-4eb1-aed3-736af294656d"/>
    <xsd:import namespace="fb6cec82-28f9-4f08-8b2e-971fe9df3919"/>
    <xsd:element name="properties">
      <xsd:complexType>
        <xsd:sequence>
          <xsd:element name="documentManagement">
            <xsd:complexType>
              <xsd:all>
                <xsd:element ref="ns2:Description0"/>
                <xsd:element ref="ns2:MediaServiceMetadata" minOccurs="0"/>
                <xsd:element ref="ns2:MediaServiceFastMetadata" minOccurs="0"/>
                <xsd:element ref="ns2:Dat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2ff2c8-5933-4eb1-aed3-736af294656d" elementFormDefault="qualified">
    <xsd:import namespace="http://schemas.microsoft.com/office/2006/documentManagement/types"/>
    <xsd:import namespace="http://schemas.microsoft.com/office/infopath/2007/PartnerControls"/>
    <xsd:element name="Description0" ma:index="8" ma:displayName="Description" ma:format="Dropdown" ma:internalName="Description0">
      <xsd:simpleType>
        <xsd:restriction base="dms:Choice">
          <xsd:enumeration value="How to guide"/>
          <xsd:enumeration value="Template"/>
          <xsd:enumeration value="Demo Logo"/>
        </xsd:restriction>
      </xsd:simpleType>
    </xsd:element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Date" ma:index="11" nillable="true" ma:displayName="Date" ma:format="DateOnly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cec82-28f9-4f08-8b2e-971fe9df391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802ff2c8-5933-4eb1-aed3-736af294656d">Template</Description0>
    <Date xmlns="802ff2c8-5933-4eb1-aed3-736af294656d" xsi:nil="true"/>
    <SharedWithUsers xmlns="fb6cec82-28f9-4f08-8b2e-971fe9df3919">
      <UserInfo>
        <DisplayName>NASR Fouad</DisplayName>
        <AccountId>672</AccountId>
        <AccountType/>
      </UserInfo>
      <UserInfo>
        <DisplayName>ABI FARRAJ Bilal</DisplayName>
        <AccountId>705</AccountId>
        <AccountType/>
      </UserInfo>
      <UserInfo>
        <DisplayName>ZGHEIB Mira</DisplayName>
        <AccountId>737</AccountId>
        <AccountType/>
      </UserInfo>
      <UserInfo>
        <DisplayName>DELAYRE Sebastien</DisplayName>
        <AccountId>1035</AccountId>
        <AccountType/>
      </UserInfo>
      <UserInfo>
        <DisplayName>BELIKOVA Nataliya</DisplayName>
        <AccountId>1259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2BCB040-708A-4856-894D-7A659ABE4F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9D2C31-1440-4CBE-9D83-37BBF6E72B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2ff2c8-5933-4eb1-aed3-736af294656d"/>
    <ds:schemaRef ds:uri="fb6cec82-28f9-4f08-8b2e-971fe9df39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19CC9C-7C18-45A2-8C81-5FBD4625ED9E}">
  <ds:schemaRefs>
    <ds:schemaRef ds:uri="http://schemas.microsoft.com/office/2006/metadata/properties"/>
    <ds:schemaRef ds:uri="http://schemas.microsoft.com/office/infopath/2007/PartnerControls"/>
    <ds:schemaRef ds:uri="802ff2c8-5933-4eb1-aed3-736af294656d"/>
    <ds:schemaRef ds:uri="fb6cec82-28f9-4f08-8b2e-971fe9df391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muirex</Template>
  <TotalTime>1080</TotalTime>
  <Words>3585</Words>
  <Application>Microsoft Office PowerPoint</Application>
  <PresentationFormat>Widescreen</PresentationFormat>
  <Paragraphs>792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Gill Sans MT</vt:lpstr>
      <vt:lpstr>muirex</vt:lpstr>
      <vt:lpstr>Targeting Technical Debt to speed up Development</vt:lpstr>
      <vt:lpstr>Agenda </vt:lpstr>
      <vt:lpstr>Short Story</vt:lpstr>
      <vt:lpstr>PowerPoint Presentation</vt:lpstr>
      <vt:lpstr>Development Life Cycle</vt:lpstr>
      <vt:lpstr>PowerPoint Presentation</vt:lpstr>
      <vt:lpstr>How to Target</vt:lpstr>
      <vt:lpstr>Code Maat</vt:lpstr>
      <vt:lpstr>PowerPoint Presentation</vt:lpstr>
      <vt:lpstr>Running on Guava</vt:lpstr>
      <vt:lpstr>PowerPoint Presentation</vt:lpstr>
      <vt:lpstr>Running on Guava – No Tests</vt:lpstr>
      <vt:lpstr>Running on Guava – Just Bug Fixes</vt:lpstr>
      <vt:lpstr>Big Picture Thinking</vt:lpstr>
      <vt:lpstr>But the Boy Scout Rule!</vt:lpstr>
      <vt:lpstr>YAMCS – Start Point</vt:lpstr>
      <vt:lpstr>YAMCS – With Health Metrics</vt:lpstr>
      <vt:lpstr>YAMCS – Thresholding</vt:lpstr>
      <vt:lpstr>YAMCS – FINAL</vt:lpstr>
      <vt:lpstr>Get it done</vt:lpstr>
      <vt:lpstr>Resources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Jerome BESTEL</dc:creator>
  <cp:lastModifiedBy>WALLACE Helen</cp:lastModifiedBy>
  <cp:revision>2</cp:revision>
  <cp:lastPrinted>2017-10-19T09:35:12Z</cp:lastPrinted>
  <dcterms:created xsi:type="dcterms:W3CDTF">2017-05-24T13:01:10Z</dcterms:created>
  <dcterms:modified xsi:type="dcterms:W3CDTF">2019-09-04T17:31:09Z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0x010100F5D95BB117284444826943B959386CCF</vt:lpwstr>
  </property>
  <property fmtid="{D5CDD505-2E9C-101B-9397-08002B2CF9AE}" pid="3" name="AuthorIds_UIVersion_4608">
    <vt:lpwstr>11</vt:lpwstr>
  </property>
  <property fmtid="{D5CDD505-2E9C-101B-9397-08002B2CF9AE}" pid="4" name="AuthorIds_UIVersion_512">
    <vt:lpwstr>21</vt:lpwstr>
  </property>
  <property fmtid="{D5CDD505-2E9C-101B-9397-08002B2CF9AE}" pid="5" name="AuthorIds_UIVersion_1024">
    <vt:lpwstr>21</vt:lpwstr>
  </property>
</Properties>
</file>